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7559675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5A2449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1189949"/>
            <a:ext cx="7797799" cy="2357190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534056"/>
            <a:ext cx="5575300" cy="1825171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4068502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7" y="5367548"/>
            <a:ext cx="1623711" cy="695472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915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60797"/>
            <a:ext cx="12191999" cy="718199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973916"/>
            <a:ext cx="10026650" cy="43853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189949"/>
            <a:ext cx="1292662" cy="5169279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189949"/>
            <a:ext cx="8495943" cy="5169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18">
            <a:extLst>
              <a:ext uri="{FF2B5EF4-FFF2-40B4-BE49-F238E27FC236}">
                <a16:creationId xmlns:a16="http://schemas.microsoft.com/office/drawing/2014/main" id="{B34E7B7F-30D9-D50F-7320-C6096AB0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60797"/>
            <a:ext cx="11973819" cy="718199"/>
          </a:xfrm>
          <a:custGeom>
            <a:avLst/>
            <a:gdLst>
              <a:gd name="connsiteX0" fmla="*/ 5375744 w 11973819"/>
              <a:gd name="connsiteY0" fmla="*/ 358246 h 651537"/>
              <a:gd name="connsiteX1" fmla="*/ 11884956 w 11973819"/>
              <a:gd name="connsiteY1" fmla="*/ 358246 h 651537"/>
              <a:gd name="connsiteX2" fmla="*/ 11812205 w 11973819"/>
              <a:gd name="connsiteY2" fmla="*/ 651537 h 651537"/>
              <a:gd name="connsiteX3" fmla="*/ 5295118 w 11973819"/>
              <a:gd name="connsiteY3" fmla="*/ 651537 h 651537"/>
              <a:gd name="connsiteX4" fmla="*/ 5474225 w 11973819"/>
              <a:gd name="connsiteY4" fmla="*/ 0 h 651537"/>
              <a:gd name="connsiteX5" fmla="*/ 11973819 w 11973819"/>
              <a:gd name="connsiteY5" fmla="*/ 0 h 651537"/>
              <a:gd name="connsiteX6" fmla="*/ 11929759 w 11973819"/>
              <a:gd name="connsiteY6" fmla="*/ 177624 h 651537"/>
              <a:gd name="connsiteX7" fmla="*/ 5425397 w 11973819"/>
              <a:gd name="connsiteY7" fmla="*/ 177624 h 651537"/>
              <a:gd name="connsiteX8" fmla="*/ 0 w 11973819"/>
              <a:gd name="connsiteY8" fmla="*/ 0 h 651537"/>
              <a:gd name="connsiteX9" fmla="*/ 5363243 w 11973819"/>
              <a:gd name="connsiteY9" fmla="*/ 0 h 651537"/>
              <a:gd name="connsiteX10" fmla="*/ 5184136 w 11973819"/>
              <a:gd name="connsiteY10" fmla="*/ 651537 h 651537"/>
              <a:gd name="connsiteX11" fmla="*/ 0 w 11973819"/>
              <a:gd name="connsiteY11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73819" h="651537">
                <a:moveTo>
                  <a:pt x="5375744" y="358246"/>
                </a:moveTo>
                <a:lnTo>
                  <a:pt x="11884956" y="358246"/>
                </a:lnTo>
                <a:lnTo>
                  <a:pt x="11812205" y="651537"/>
                </a:lnTo>
                <a:lnTo>
                  <a:pt x="5295118" y="651537"/>
                </a:lnTo>
                <a:close/>
                <a:moveTo>
                  <a:pt x="5474225" y="0"/>
                </a:moveTo>
                <a:lnTo>
                  <a:pt x="11973819" y="0"/>
                </a:lnTo>
                <a:lnTo>
                  <a:pt x="11929759" y="177624"/>
                </a:lnTo>
                <a:lnTo>
                  <a:pt x="5425397" y="177624"/>
                </a:lnTo>
                <a:close/>
                <a:moveTo>
                  <a:pt x="0" y="0"/>
                </a:moveTo>
                <a:lnTo>
                  <a:pt x="5363243" y="0"/>
                </a:lnTo>
                <a:lnTo>
                  <a:pt x="5184136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722313" indent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483144"/>
            <a:ext cx="4457700" cy="2589889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483145"/>
            <a:ext cx="4451348" cy="2589889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1027472"/>
            <a:ext cx="913428" cy="1138100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715738"/>
            <a:ext cx="388541" cy="428295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98375" y="3779839"/>
            <a:ext cx="5952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1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60797"/>
            <a:ext cx="12191999" cy="718199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973916"/>
            <a:ext cx="4740150" cy="4385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973916"/>
            <a:ext cx="4740150" cy="4385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114703"/>
            <a:ext cx="10026650" cy="722718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2043912"/>
            <a:ext cx="4741200" cy="61068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783963"/>
            <a:ext cx="4741200" cy="3575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2043912"/>
            <a:ext cx="4741200" cy="61068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783962"/>
            <a:ext cx="4741200" cy="3575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189949"/>
            <a:ext cx="10026650" cy="5169278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114702"/>
            <a:ext cx="3906000" cy="1424632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1052965"/>
            <a:ext cx="5583193" cy="53062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936567"/>
            <a:ext cx="3905999" cy="34246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114703"/>
            <a:ext cx="3905250" cy="1424920"/>
          </a:xfrm>
          <a:custGeom>
            <a:avLst/>
            <a:gdLst>
              <a:gd name="connsiteX0" fmla="*/ 0 w 12191999"/>
              <a:gd name="connsiteY0" fmla="*/ 0 h 651537"/>
              <a:gd name="connsiteX1" fmla="*/ 12191999 w 12191999"/>
              <a:gd name="connsiteY1" fmla="*/ 0 h 651537"/>
              <a:gd name="connsiteX2" fmla="*/ 12191999 w 12191999"/>
              <a:gd name="connsiteY2" fmla="*/ 651537 h 651537"/>
              <a:gd name="connsiteX3" fmla="*/ 0 w 12191999"/>
              <a:gd name="connsiteY3" fmla="*/ 651537 h 651537"/>
              <a:gd name="connsiteX4" fmla="*/ 0 w 12191999"/>
              <a:gd name="connsiteY4" fmla="*/ 0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51537">
                <a:moveTo>
                  <a:pt x="0" y="0"/>
                </a:moveTo>
                <a:lnTo>
                  <a:pt x="12191999" y="0"/>
                </a:lnTo>
                <a:lnTo>
                  <a:pt x="12191999" y="651537"/>
                </a:lnTo>
                <a:lnTo>
                  <a:pt x="0" y="651537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86226"/>
            <a:ext cx="6113812" cy="6376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936374"/>
            <a:ext cx="3905250" cy="342285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9" y="7057018"/>
            <a:ext cx="2206625" cy="407120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7057018"/>
            <a:ext cx="5575300" cy="40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7057018"/>
            <a:ext cx="2208212" cy="407120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fondo con gradiente rosa e rosa">
            <a:extLst>
              <a:ext uri="{FF2B5EF4-FFF2-40B4-BE49-F238E27FC236}">
                <a16:creationId xmlns:a16="http://schemas.microsoft.com/office/drawing/2014/main" id="{503B3118-D930-1119-EF16-EB1A355CF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8946" t="13806" r="16375" b="36861"/>
          <a:stretch/>
        </p:blipFill>
        <p:spPr>
          <a:xfrm>
            <a:off x="1" y="-132917"/>
            <a:ext cx="12191999" cy="7559675"/>
          </a:xfrm>
          <a:prstGeom prst="rect">
            <a:avLst/>
          </a:prstGeom>
        </p:spPr>
      </p:pic>
      <p:sp>
        <p:nvSpPr>
          <p:cNvPr id="19" name="Segnaposto titolo 18">
            <a:extLst>
              <a:ext uri="{FF2B5EF4-FFF2-40B4-BE49-F238E27FC236}">
                <a16:creationId xmlns:a16="http://schemas.microsoft.com/office/drawing/2014/main" id="{FBAA6CD3-43B8-B1CC-0B83-032862E9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60797"/>
            <a:ext cx="11973819" cy="718199"/>
          </a:xfrm>
          <a:custGeom>
            <a:avLst/>
            <a:gdLst>
              <a:gd name="connsiteX0" fmla="*/ 5375744 w 11973819"/>
              <a:gd name="connsiteY0" fmla="*/ 358246 h 651537"/>
              <a:gd name="connsiteX1" fmla="*/ 11884956 w 11973819"/>
              <a:gd name="connsiteY1" fmla="*/ 358246 h 651537"/>
              <a:gd name="connsiteX2" fmla="*/ 11812205 w 11973819"/>
              <a:gd name="connsiteY2" fmla="*/ 651537 h 651537"/>
              <a:gd name="connsiteX3" fmla="*/ 5295118 w 11973819"/>
              <a:gd name="connsiteY3" fmla="*/ 651537 h 651537"/>
              <a:gd name="connsiteX4" fmla="*/ 5474225 w 11973819"/>
              <a:gd name="connsiteY4" fmla="*/ 0 h 651537"/>
              <a:gd name="connsiteX5" fmla="*/ 11973819 w 11973819"/>
              <a:gd name="connsiteY5" fmla="*/ 0 h 651537"/>
              <a:gd name="connsiteX6" fmla="*/ 11929759 w 11973819"/>
              <a:gd name="connsiteY6" fmla="*/ 177624 h 651537"/>
              <a:gd name="connsiteX7" fmla="*/ 5425397 w 11973819"/>
              <a:gd name="connsiteY7" fmla="*/ 177624 h 651537"/>
              <a:gd name="connsiteX8" fmla="*/ 0 w 11973819"/>
              <a:gd name="connsiteY8" fmla="*/ 0 h 651537"/>
              <a:gd name="connsiteX9" fmla="*/ 5363243 w 11973819"/>
              <a:gd name="connsiteY9" fmla="*/ 0 h 651537"/>
              <a:gd name="connsiteX10" fmla="*/ 5184136 w 11973819"/>
              <a:gd name="connsiteY10" fmla="*/ 651537 h 651537"/>
              <a:gd name="connsiteX11" fmla="*/ 0 w 11973819"/>
              <a:gd name="connsiteY11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73819" h="651537">
                <a:moveTo>
                  <a:pt x="5375744" y="358246"/>
                </a:moveTo>
                <a:lnTo>
                  <a:pt x="11884956" y="358246"/>
                </a:lnTo>
                <a:lnTo>
                  <a:pt x="11812205" y="651537"/>
                </a:lnTo>
                <a:lnTo>
                  <a:pt x="5295118" y="651537"/>
                </a:lnTo>
                <a:close/>
                <a:moveTo>
                  <a:pt x="5474225" y="0"/>
                </a:moveTo>
                <a:lnTo>
                  <a:pt x="11973819" y="0"/>
                </a:lnTo>
                <a:lnTo>
                  <a:pt x="11929759" y="177624"/>
                </a:lnTo>
                <a:lnTo>
                  <a:pt x="5425397" y="177624"/>
                </a:lnTo>
                <a:close/>
                <a:moveTo>
                  <a:pt x="0" y="0"/>
                </a:moveTo>
                <a:lnTo>
                  <a:pt x="5363243" y="0"/>
                </a:lnTo>
                <a:lnTo>
                  <a:pt x="5184136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9332" y="1075038"/>
            <a:ext cx="6355646" cy="5405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2293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  <p:txStyles>
    <p:titleStyle>
      <a:lvl1pPr marL="801688" indent="0"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American Captain Eternal" panose="02000503030000020004" pitchFamily="50" charset="0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500" kern="1200">
          <a:solidFill>
            <a:srgbClr val="5A2449"/>
          </a:solidFill>
          <a:latin typeface="Franklin Gothic Demi" panose="020B0703020102020204" pitchFamily="34" charset="0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F4FDAE09-7D41-869C-8200-4AD141F32FA3}"/>
              </a:ext>
            </a:extLst>
          </p:cNvPr>
          <p:cNvSpPr/>
          <p:nvPr/>
        </p:nvSpPr>
        <p:spPr>
          <a:xfrm rot="21240000" flipH="1" flipV="1">
            <a:off x="-665028" y="4217148"/>
            <a:ext cx="12968675" cy="1911025"/>
          </a:xfrm>
          <a:custGeom>
            <a:avLst/>
            <a:gdLst>
              <a:gd name="connsiteX0" fmla="*/ 0 w 12536129"/>
              <a:gd name="connsiteY0" fmla="*/ 0 h 1862136"/>
              <a:gd name="connsiteX1" fmla="*/ 4778478 w 12536129"/>
              <a:gd name="connsiteY1" fmla="*/ 1671483 h 1862136"/>
              <a:gd name="connsiteX2" fmla="*/ 8534400 w 12536129"/>
              <a:gd name="connsiteY2" fmla="*/ 1740309 h 1862136"/>
              <a:gd name="connsiteX3" fmla="*/ 10864645 w 12536129"/>
              <a:gd name="connsiteY3" fmla="*/ 914400 h 1862136"/>
              <a:gd name="connsiteX4" fmla="*/ 12536129 w 12536129"/>
              <a:gd name="connsiteY4" fmla="*/ 157316 h 1862136"/>
              <a:gd name="connsiteX5" fmla="*/ 12536129 w 12536129"/>
              <a:gd name="connsiteY5" fmla="*/ 157316 h 1862136"/>
              <a:gd name="connsiteX0" fmla="*/ 0 w 12536129"/>
              <a:gd name="connsiteY0" fmla="*/ 0 h 1911025"/>
              <a:gd name="connsiteX1" fmla="*/ 4778478 w 12536129"/>
              <a:gd name="connsiteY1" fmla="*/ 1671483 h 1911025"/>
              <a:gd name="connsiteX2" fmla="*/ 8534400 w 12536129"/>
              <a:gd name="connsiteY2" fmla="*/ 1740309 h 1911025"/>
              <a:gd name="connsiteX3" fmla="*/ 12536129 w 12536129"/>
              <a:gd name="connsiteY3" fmla="*/ 157316 h 1911025"/>
              <a:gd name="connsiteX4" fmla="*/ 12536129 w 12536129"/>
              <a:gd name="connsiteY4" fmla="*/ 157316 h 191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6129" h="1911025">
                <a:moveTo>
                  <a:pt x="0" y="0"/>
                </a:moveTo>
                <a:cubicBezTo>
                  <a:pt x="1678039" y="690716"/>
                  <a:pt x="3356078" y="1381432"/>
                  <a:pt x="4778478" y="1671483"/>
                </a:cubicBezTo>
                <a:cubicBezTo>
                  <a:pt x="6200878" y="1961534"/>
                  <a:pt x="7241458" y="1992670"/>
                  <a:pt x="8534400" y="1740309"/>
                </a:cubicBezTo>
                <a:cubicBezTo>
                  <a:pt x="9827342" y="1487948"/>
                  <a:pt x="11869174" y="421148"/>
                  <a:pt x="12536129" y="157316"/>
                </a:cubicBezTo>
                <a:lnTo>
                  <a:pt x="12536129" y="157316"/>
                </a:ln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A81BB9D-1C09-D9B7-7AC1-3284317168DD}"/>
              </a:ext>
            </a:extLst>
          </p:cNvPr>
          <p:cNvSpPr/>
          <p:nvPr/>
        </p:nvSpPr>
        <p:spPr>
          <a:xfrm rot="20836063" flipH="1" flipV="1">
            <a:off x="-393291" y="3954909"/>
            <a:ext cx="12978581" cy="1847258"/>
          </a:xfrm>
          <a:custGeom>
            <a:avLst/>
            <a:gdLst>
              <a:gd name="connsiteX0" fmla="*/ 0 w 12536129"/>
              <a:gd name="connsiteY0" fmla="*/ 0 h 1862136"/>
              <a:gd name="connsiteX1" fmla="*/ 4778478 w 12536129"/>
              <a:gd name="connsiteY1" fmla="*/ 1671483 h 1862136"/>
              <a:gd name="connsiteX2" fmla="*/ 8534400 w 12536129"/>
              <a:gd name="connsiteY2" fmla="*/ 1740309 h 1862136"/>
              <a:gd name="connsiteX3" fmla="*/ 10864645 w 12536129"/>
              <a:gd name="connsiteY3" fmla="*/ 914400 h 1862136"/>
              <a:gd name="connsiteX4" fmla="*/ 12536129 w 12536129"/>
              <a:gd name="connsiteY4" fmla="*/ 157316 h 1862136"/>
              <a:gd name="connsiteX5" fmla="*/ 12536129 w 12536129"/>
              <a:gd name="connsiteY5" fmla="*/ 157316 h 1862136"/>
              <a:gd name="connsiteX0" fmla="*/ 0 w 12536129"/>
              <a:gd name="connsiteY0" fmla="*/ 0 h 1911025"/>
              <a:gd name="connsiteX1" fmla="*/ 4778478 w 12536129"/>
              <a:gd name="connsiteY1" fmla="*/ 1671483 h 1911025"/>
              <a:gd name="connsiteX2" fmla="*/ 8534400 w 12536129"/>
              <a:gd name="connsiteY2" fmla="*/ 1740309 h 1911025"/>
              <a:gd name="connsiteX3" fmla="*/ 12536129 w 12536129"/>
              <a:gd name="connsiteY3" fmla="*/ 157316 h 1911025"/>
              <a:gd name="connsiteX4" fmla="*/ 12536129 w 12536129"/>
              <a:gd name="connsiteY4" fmla="*/ 157316 h 191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6129" h="1911025">
                <a:moveTo>
                  <a:pt x="0" y="0"/>
                </a:moveTo>
                <a:cubicBezTo>
                  <a:pt x="1678039" y="690716"/>
                  <a:pt x="3356078" y="1381432"/>
                  <a:pt x="4778478" y="1671483"/>
                </a:cubicBezTo>
                <a:cubicBezTo>
                  <a:pt x="6200878" y="1961534"/>
                  <a:pt x="7241458" y="1992670"/>
                  <a:pt x="8534400" y="1740309"/>
                </a:cubicBezTo>
                <a:cubicBezTo>
                  <a:pt x="9827342" y="1487948"/>
                  <a:pt x="11869174" y="421148"/>
                  <a:pt x="12536129" y="157316"/>
                </a:cubicBezTo>
                <a:lnTo>
                  <a:pt x="12536129" y="157316"/>
                </a:ln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E92B5931-4CD9-C46D-679E-84E90450EA9F}"/>
              </a:ext>
            </a:extLst>
          </p:cNvPr>
          <p:cNvSpPr/>
          <p:nvPr/>
        </p:nvSpPr>
        <p:spPr>
          <a:xfrm rot="-360000">
            <a:off x="-245772" y="870476"/>
            <a:ext cx="12968675" cy="1911025"/>
          </a:xfrm>
          <a:custGeom>
            <a:avLst/>
            <a:gdLst>
              <a:gd name="connsiteX0" fmla="*/ 0 w 12536129"/>
              <a:gd name="connsiteY0" fmla="*/ 0 h 1862136"/>
              <a:gd name="connsiteX1" fmla="*/ 4778478 w 12536129"/>
              <a:gd name="connsiteY1" fmla="*/ 1671483 h 1862136"/>
              <a:gd name="connsiteX2" fmla="*/ 8534400 w 12536129"/>
              <a:gd name="connsiteY2" fmla="*/ 1740309 h 1862136"/>
              <a:gd name="connsiteX3" fmla="*/ 10864645 w 12536129"/>
              <a:gd name="connsiteY3" fmla="*/ 914400 h 1862136"/>
              <a:gd name="connsiteX4" fmla="*/ 12536129 w 12536129"/>
              <a:gd name="connsiteY4" fmla="*/ 157316 h 1862136"/>
              <a:gd name="connsiteX5" fmla="*/ 12536129 w 12536129"/>
              <a:gd name="connsiteY5" fmla="*/ 157316 h 1862136"/>
              <a:gd name="connsiteX0" fmla="*/ 0 w 12536129"/>
              <a:gd name="connsiteY0" fmla="*/ 0 h 1911025"/>
              <a:gd name="connsiteX1" fmla="*/ 4778478 w 12536129"/>
              <a:gd name="connsiteY1" fmla="*/ 1671483 h 1911025"/>
              <a:gd name="connsiteX2" fmla="*/ 8534400 w 12536129"/>
              <a:gd name="connsiteY2" fmla="*/ 1740309 h 1911025"/>
              <a:gd name="connsiteX3" fmla="*/ 12536129 w 12536129"/>
              <a:gd name="connsiteY3" fmla="*/ 157316 h 1911025"/>
              <a:gd name="connsiteX4" fmla="*/ 12536129 w 12536129"/>
              <a:gd name="connsiteY4" fmla="*/ 157316 h 191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6129" h="1911025">
                <a:moveTo>
                  <a:pt x="0" y="0"/>
                </a:moveTo>
                <a:cubicBezTo>
                  <a:pt x="1678039" y="690716"/>
                  <a:pt x="3356078" y="1381432"/>
                  <a:pt x="4778478" y="1671483"/>
                </a:cubicBezTo>
                <a:cubicBezTo>
                  <a:pt x="6200878" y="1961534"/>
                  <a:pt x="7241458" y="1992670"/>
                  <a:pt x="8534400" y="1740309"/>
                </a:cubicBezTo>
                <a:cubicBezTo>
                  <a:pt x="9827342" y="1487948"/>
                  <a:pt x="11869174" y="421148"/>
                  <a:pt x="12536129" y="157316"/>
                </a:cubicBezTo>
                <a:lnTo>
                  <a:pt x="12536129" y="157316"/>
                </a:lnTo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E2209449-C85C-46DE-F5C8-AA573E6E1428}"/>
              </a:ext>
            </a:extLst>
          </p:cNvPr>
          <p:cNvSpPr/>
          <p:nvPr/>
        </p:nvSpPr>
        <p:spPr>
          <a:xfrm>
            <a:off x="-393291" y="628487"/>
            <a:ext cx="12978581" cy="1847258"/>
          </a:xfrm>
          <a:custGeom>
            <a:avLst/>
            <a:gdLst>
              <a:gd name="connsiteX0" fmla="*/ 0 w 12536129"/>
              <a:gd name="connsiteY0" fmla="*/ 0 h 1862136"/>
              <a:gd name="connsiteX1" fmla="*/ 4778478 w 12536129"/>
              <a:gd name="connsiteY1" fmla="*/ 1671483 h 1862136"/>
              <a:gd name="connsiteX2" fmla="*/ 8534400 w 12536129"/>
              <a:gd name="connsiteY2" fmla="*/ 1740309 h 1862136"/>
              <a:gd name="connsiteX3" fmla="*/ 10864645 w 12536129"/>
              <a:gd name="connsiteY3" fmla="*/ 914400 h 1862136"/>
              <a:gd name="connsiteX4" fmla="*/ 12536129 w 12536129"/>
              <a:gd name="connsiteY4" fmla="*/ 157316 h 1862136"/>
              <a:gd name="connsiteX5" fmla="*/ 12536129 w 12536129"/>
              <a:gd name="connsiteY5" fmla="*/ 157316 h 1862136"/>
              <a:gd name="connsiteX0" fmla="*/ 0 w 12536129"/>
              <a:gd name="connsiteY0" fmla="*/ 0 h 1911025"/>
              <a:gd name="connsiteX1" fmla="*/ 4778478 w 12536129"/>
              <a:gd name="connsiteY1" fmla="*/ 1671483 h 1911025"/>
              <a:gd name="connsiteX2" fmla="*/ 8534400 w 12536129"/>
              <a:gd name="connsiteY2" fmla="*/ 1740309 h 1911025"/>
              <a:gd name="connsiteX3" fmla="*/ 12536129 w 12536129"/>
              <a:gd name="connsiteY3" fmla="*/ 157316 h 1911025"/>
              <a:gd name="connsiteX4" fmla="*/ 12536129 w 12536129"/>
              <a:gd name="connsiteY4" fmla="*/ 157316 h 191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6129" h="1911025">
                <a:moveTo>
                  <a:pt x="0" y="0"/>
                </a:moveTo>
                <a:cubicBezTo>
                  <a:pt x="1678039" y="690716"/>
                  <a:pt x="3356078" y="1381432"/>
                  <a:pt x="4778478" y="1671483"/>
                </a:cubicBezTo>
                <a:cubicBezTo>
                  <a:pt x="6200878" y="1961534"/>
                  <a:pt x="7241458" y="1992670"/>
                  <a:pt x="8534400" y="1740309"/>
                </a:cubicBezTo>
                <a:cubicBezTo>
                  <a:pt x="9827342" y="1487948"/>
                  <a:pt x="11869174" y="421148"/>
                  <a:pt x="12536129" y="157316"/>
                </a:cubicBezTo>
                <a:lnTo>
                  <a:pt x="12536129" y="157316"/>
                </a:ln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3">
            <a:extLst>
              <a:ext uri="{FF2B5EF4-FFF2-40B4-BE49-F238E27FC236}">
                <a16:creationId xmlns:a16="http://schemas.microsoft.com/office/drawing/2014/main" id="{C01377E3-124F-23BC-FAF9-CCEBE66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514688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pPr marL="354013"/>
            <a:r>
              <a:rPr lang="it-IT" sz="3200" dirty="0"/>
              <a:t>Calendario 2022</a:t>
            </a:r>
          </a:p>
        </p:txBody>
      </p:sp>
      <p:pic>
        <p:nvPicPr>
          <p:cNvPr id="30" name="Immagine 29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4B049676-2595-CADB-144C-71951BF4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8" y="329095"/>
            <a:ext cx="2327125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pic>
        <p:nvPicPr>
          <p:cNvPr id="32" name="Immagine 31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2C8B31C0-7D92-C0C8-82FC-FFB190A0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1" y="882741"/>
            <a:ext cx="1663967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34" name="Immagine 33" descr="Immagine che contiene testo, finestra, cornice&#10;&#10;Descrizione generata automaticamente">
            <a:extLst>
              <a:ext uri="{FF2B5EF4-FFF2-40B4-BE49-F238E27FC236}">
                <a16:creationId xmlns:a16="http://schemas.microsoft.com/office/drawing/2014/main" id="{C4980370-E1DF-CD64-E410-1B9700054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74" y="329095"/>
            <a:ext cx="1388259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pic>
        <p:nvPicPr>
          <p:cNvPr id="36" name="Immagine 35" descr="Immagine che contiene testo, finestra, edificio&#10;&#10;Descrizione generata automaticamente">
            <a:extLst>
              <a:ext uri="{FF2B5EF4-FFF2-40B4-BE49-F238E27FC236}">
                <a16:creationId xmlns:a16="http://schemas.microsoft.com/office/drawing/2014/main" id="{B7F1F56B-80C8-2D7D-BC5D-F63A0D150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40" y="882741"/>
            <a:ext cx="1280162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38" name="Immagine 37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B82A4E30-9CB1-F069-6D06-58E8A4559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49" y="329095"/>
            <a:ext cx="1898381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pic>
        <p:nvPicPr>
          <p:cNvPr id="40" name="Immagine 39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4B6B51DB-7409-14C7-AA9C-A0AC740E1B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38" y="882741"/>
            <a:ext cx="1218219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42" name="Immagine 41" descr="Immagine che contiene testo, persona, folla&#10;&#10;Descrizione generata automaticamente">
            <a:extLst>
              <a:ext uri="{FF2B5EF4-FFF2-40B4-BE49-F238E27FC236}">
                <a16:creationId xmlns:a16="http://schemas.microsoft.com/office/drawing/2014/main" id="{6AFE00F4-39F0-2095-9FC2-FA48F25EC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8" y="4395419"/>
            <a:ext cx="2085425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44" name="Immagine 43" descr="Immagine che contiene testo, persona, strumento ad arco&#10;&#10;Descrizione generata automaticamente">
            <a:extLst>
              <a:ext uri="{FF2B5EF4-FFF2-40B4-BE49-F238E27FC236}">
                <a16:creationId xmlns:a16="http://schemas.microsoft.com/office/drawing/2014/main" id="{109B63CE-75AE-D059-0988-A88AD32BA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87" y="3986486"/>
            <a:ext cx="1493927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pic>
        <p:nvPicPr>
          <p:cNvPr id="46" name="Immagine 45" descr="Immagine che contiene testo, finestra&#10;&#10;Descrizione generata automaticamente">
            <a:extLst>
              <a:ext uri="{FF2B5EF4-FFF2-40B4-BE49-F238E27FC236}">
                <a16:creationId xmlns:a16="http://schemas.microsoft.com/office/drawing/2014/main" id="{5F87E0C2-F861-65FE-BF15-0BC186528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98" y="4395419"/>
            <a:ext cx="1594737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48" name="Immagine 47" descr="Immagine che contiene testo, persona, finestra&#10;&#10;Descrizione generata automaticamente">
            <a:extLst>
              <a:ext uri="{FF2B5EF4-FFF2-40B4-BE49-F238E27FC236}">
                <a16:creationId xmlns:a16="http://schemas.microsoft.com/office/drawing/2014/main" id="{18782DB8-1465-398C-EB2B-1992713621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69" y="3986486"/>
            <a:ext cx="1359109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pic>
        <p:nvPicPr>
          <p:cNvPr id="50" name="Immagine 49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2E69EFCC-7DB1-3D27-A5A3-435FEB5591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62" y="4395419"/>
            <a:ext cx="1448721" cy="1800000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52" name="Immagine 5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62FECC-B976-87C7-2508-3799ABC18B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17" y="3986486"/>
            <a:ext cx="1389367" cy="1800000"/>
          </a:xfrm>
          <a:prstGeom prst="rect">
            <a:avLst/>
          </a:prstGeom>
          <a:effectLst>
            <a:glow rad="127000">
              <a:schemeClr val="accent4">
                <a:lumMod val="75000"/>
                <a:alpha val="59000"/>
              </a:schemeClr>
            </a:glo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5BE666-9CBE-9BB9-57C3-D5CC7F62D7AF}"/>
              </a:ext>
            </a:extLst>
          </p:cNvPr>
          <p:cNvSpPr txBox="1"/>
          <p:nvPr/>
        </p:nvSpPr>
        <p:spPr>
          <a:xfrm>
            <a:off x="1902069" y="-777031"/>
            <a:ext cx="6875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fare tutto per amore </a:t>
            </a:r>
          </a:p>
          <a:p>
            <a:pPr algn="r"/>
            <a:r>
              <a:rPr lang="it-IT" b="1" dirty="0">
                <a:latin typeface="Bookman Old Style" panose="02050604050505020204" pitchFamily="18" charset="0"/>
                <a:ea typeface="Verdana" panose="020B0604030504040204" pitchFamily="34" charset="0"/>
              </a:rPr>
              <a:t>e nulla per forza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1FCF969-F90C-922D-CC33-8237A6E79D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53">
            <a:off x="328283" y="2672049"/>
            <a:ext cx="11887690" cy="126171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5C5DED5-7378-C1D1-5F49-065DA0485E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4732" y="6150758"/>
            <a:ext cx="5121084" cy="1133954"/>
          </a:xfrm>
          <a:prstGeom prst="rect">
            <a:avLst/>
          </a:prstGeom>
          <a:effectLst>
            <a:outerShdw blurRad="50800" dist="25400" dir="8100000" algn="tr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6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4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4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4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3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7131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SETTEMBRE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4791271" y="0"/>
            <a:ext cx="7400729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«Dio non è così terribile verso coloro che ama: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si accontenta di poco,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perché sa bene che non abbiamo molto»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53165" y="-36462"/>
            <a:ext cx="5409667" cy="608042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356047 w 6061930"/>
              <a:gd name="connsiteY12" fmla="*/ 3446895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356047 w 6061930"/>
              <a:gd name="connsiteY12" fmla="*/ 3446895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3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356047 w 6061930"/>
              <a:gd name="connsiteY12" fmla="*/ 3446895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3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356047 w 6061930"/>
              <a:gd name="connsiteY12" fmla="*/ 3446895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3 w 6061930"/>
              <a:gd name="connsiteY17" fmla="*/ 5844779 h 5844779"/>
              <a:gd name="connsiteX18" fmla="*/ 757260 w 6061930"/>
              <a:gd name="connsiteY18" fmla="*/ 4613659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356047 w 6061930"/>
              <a:gd name="connsiteY12" fmla="*/ 3446895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3 w 6061930"/>
              <a:gd name="connsiteY17" fmla="*/ 5844779 h 5844779"/>
              <a:gd name="connsiteX18" fmla="*/ 757260 w 6061930"/>
              <a:gd name="connsiteY18" fmla="*/ 4613659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61930" h="5844779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3850210" y="586938"/>
                </a:lnTo>
                <a:lnTo>
                  <a:pt x="6061930" y="231014"/>
                </a:lnTo>
                <a:lnTo>
                  <a:pt x="4197272" y="1275695"/>
                </a:lnTo>
                <a:lnTo>
                  <a:pt x="5738244" y="1251231"/>
                </a:lnTo>
                <a:lnTo>
                  <a:pt x="4487684" y="2286427"/>
                </a:lnTo>
                <a:lnTo>
                  <a:pt x="5769026" y="3186810"/>
                </a:lnTo>
                <a:lnTo>
                  <a:pt x="4356047" y="3446895"/>
                </a:lnTo>
                <a:lnTo>
                  <a:pt x="4963393" y="4686559"/>
                </a:lnTo>
                <a:lnTo>
                  <a:pt x="3395096" y="4327539"/>
                </a:lnTo>
                <a:lnTo>
                  <a:pt x="3375955" y="5405650"/>
                </a:lnTo>
                <a:lnTo>
                  <a:pt x="2269588" y="4496739"/>
                </a:lnTo>
                <a:lnTo>
                  <a:pt x="1560463" y="5844779"/>
                </a:lnTo>
                <a:cubicBezTo>
                  <a:pt x="756405" y="4638487"/>
                  <a:pt x="1489158" y="5770434"/>
                  <a:pt x="757260" y="4613659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765" t="-7769" r="-3771" b="-3768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1" y="2215088"/>
            <a:ext cx="7934004" cy="4574647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Tenendo conto che le nostre presenze salesiane </a:t>
            </a:r>
            <a:r>
              <a:rPr lang="it-IT" b="1" dirty="0">
                <a:latin typeface="Cooper Md BT" panose="0208060305030B020404" pitchFamily="18" charset="0"/>
              </a:rPr>
              <a:t>sono nella maggior parte tra non cattolici,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la spiritualità eucaristica diventa profetica: dall'interno del missionario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raggiunge con grande pazienza e perseveranza coloro a cui si è mandati,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senza rinunciare all'annuncio esplicito,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ma sapendo attendere i tempi lunghi di Dio,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e non aspettando che i fedeli riempiano la chiesa,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ma mescolandosi con il gregge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dovunque e comunque esso sia.</a:t>
            </a:r>
            <a:br>
              <a:rPr lang="it-IT" sz="2800" dirty="0">
                <a:latin typeface="FrankGoth BT" panose="020B08040307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69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8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600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6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514688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OTTOBRE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744307" y="-85400"/>
            <a:ext cx="6447693" cy="1486233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«Chi conquista il cuore dell'uomo </a:t>
            </a: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conquista tutto l'uomo» 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31899" y="-32235"/>
            <a:ext cx="5262275" cy="6179009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211004 w 6061930"/>
              <a:gd name="connsiteY6" fmla="*/ 500279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4211004 w 5769026"/>
              <a:gd name="connsiteY6" fmla="*/ 500279 h 5844779"/>
              <a:gd name="connsiteX7" fmla="*/ 5701137 w 5769026"/>
              <a:gd name="connsiteY7" fmla="*/ 35481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69026" h="5844779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4211004" y="500279"/>
                </a:lnTo>
                <a:lnTo>
                  <a:pt x="5701137" y="354812"/>
                </a:lnTo>
                <a:lnTo>
                  <a:pt x="4197272" y="1275695"/>
                </a:lnTo>
                <a:lnTo>
                  <a:pt x="5738244" y="1251231"/>
                </a:lnTo>
                <a:lnTo>
                  <a:pt x="4487684" y="2286427"/>
                </a:lnTo>
                <a:lnTo>
                  <a:pt x="5769026" y="3186810"/>
                </a:lnTo>
                <a:lnTo>
                  <a:pt x="4240593" y="3075502"/>
                </a:lnTo>
                <a:lnTo>
                  <a:pt x="4963393" y="4686559"/>
                </a:lnTo>
                <a:lnTo>
                  <a:pt x="3395096" y="4327539"/>
                </a:lnTo>
                <a:lnTo>
                  <a:pt x="3375955" y="5405650"/>
                </a:lnTo>
                <a:lnTo>
                  <a:pt x="2269588" y="4496739"/>
                </a:lnTo>
                <a:lnTo>
                  <a:pt x="1560462" y="5844779"/>
                </a:lnTo>
                <a:cubicBezTo>
                  <a:pt x="756404" y="4638486"/>
                  <a:pt x="1056207" y="5250483"/>
                  <a:pt x="757260" y="4613658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1046" t="-13190" r="-4216" b="-12337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1" y="2514488"/>
            <a:ext cx="7934004" cy="4275246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Francesco di Sales è patrono dei giornalisti.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Vale la pena di cogliere il suo carisma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come comunicatore,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dove c'è uno splendido accordo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tra l'amore e l'interesse per la riflessione,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la cultura, l'umanesimo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nelle sue espressioni più belle,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da </a:t>
            </a:r>
            <a:r>
              <a:rPr lang="it-IT" sz="2800" dirty="0">
                <a:latin typeface="FrankGoth BT" panose="020B0804030702020204" pitchFamily="34" charset="0"/>
              </a:rPr>
              <a:t>promuovere, incoraggiare, armonizzare </a:t>
            </a:r>
            <a:endParaRPr lang="it-IT" dirty="0">
              <a:latin typeface="Cooper Md BT" panose="0208060305030B020404" pitchFamily="18" charset="0"/>
            </a:endParaRP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in </a:t>
            </a:r>
            <a:r>
              <a:rPr lang="it-IT" b="1" dirty="0">
                <a:latin typeface="Cooper Md BT" panose="0208060305030B020404" pitchFamily="18" charset="0"/>
              </a:rPr>
              <a:t>dialogo con le persone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ogni gruppo sociale.</a:t>
            </a:r>
          </a:p>
        </p:txBody>
      </p:sp>
    </p:spTree>
    <p:extLst>
      <p:ext uri="{BB962C8B-B14F-4D97-AF65-F5344CB8AC3E}">
        <p14:creationId xmlns:p14="http://schemas.microsoft.com/office/powerpoint/2010/main" val="25120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4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525317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NOVEMBRE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4821507" y="-94219"/>
            <a:ext cx="7370493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432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«Una grande miseria mi sembrano gli uomini,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essi sanno molto bene ciò che è loro dovuto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e sentono così poco 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quello che debbono agli altri»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31899" y="-30421"/>
            <a:ext cx="4558011" cy="5428938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217748 w 6061930"/>
              <a:gd name="connsiteY6" fmla="*/ 424521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217748 w 6061930"/>
              <a:gd name="connsiteY6" fmla="*/ 424521 h 5844779"/>
              <a:gd name="connsiteX7" fmla="*/ 6061930 w 6061930"/>
              <a:gd name="connsiteY7" fmla="*/ 231014 h 5844779"/>
              <a:gd name="connsiteX8" fmla="*/ 4420022 w 6061930"/>
              <a:gd name="connsiteY8" fmla="*/ 1141940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4217748 w 5769026"/>
              <a:gd name="connsiteY6" fmla="*/ 424521 h 5844779"/>
              <a:gd name="connsiteX7" fmla="*/ 5460504 w 5769026"/>
              <a:gd name="connsiteY7" fmla="*/ 374324 h 5844779"/>
              <a:gd name="connsiteX8" fmla="*/ 4420022 w 5769026"/>
              <a:gd name="connsiteY8" fmla="*/ 1141940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4351399 w 5769026"/>
              <a:gd name="connsiteY6" fmla="*/ 367197 h 5844779"/>
              <a:gd name="connsiteX7" fmla="*/ 5460504 w 5769026"/>
              <a:gd name="connsiteY7" fmla="*/ 374324 h 5844779"/>
              <a:gd name="connsiteX8" fmla="*/ 4420022 w 5769026"/>
              <a:gd name="connsiteY8" fmla="*/ 1141940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4351399 w 5769026"/>
              <a:gd name="connsiteY6" fmla="*/ 367197 h 5844779"/>
              <a:gd name="connsiteX7" fmla="*/ 5460504 w 5769026"/>
              <a:gd name="connsiteY7" fmla="*/ 374324 h 5844779"/>
              <a:gd name="connsiteX8" fmla="*/ 4420022 w 5769026"/>
              <a:gd name="connsiteY8" fmla="*/ 1141940 h 5844779"/>
              <a:gd name="connsiteX9" fmla="*/ 5515494 w 5769026"/>
              <a:gd name="connsiteY9" fmla="*/ 1337218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524001"/>
              <a:gd name="connsiteY0" fmla="*/ 0 h 5844779"/>
              <a:gd name="connsiteX1" fmla="*/ 1748990 w 5524001"/>
              <a:gd name="connsiteY1" fmla="*/ 0 h 5844779"/>
              <a:gd name="connsiteX2" fmla="*/ 1762802 w 5524001"/>
              <a:gd name="connsiteY2" fmla="*/ 19711 h 5844779"/>
              <a:gd name="connsiteX3" fmla="*/ 2799987 w 5524001"/>
              <a:gd name="connsiteY3" fmla="*/ 19711 h 5844779"/>
              <a:gd name="connsiteX4" fmla="*/ 2812677 w 5524001"/>
              <a:gd name="connsiteY4" fmla="*/ 0 h 5844779"/>
              <a:gd name="connsiteX5" fmla="*/ 4547550 w 5524001"/>
              <a:gd name="connsiteY5" fmla="*/ 0 h 5844779"/>
              <a:gd name="connsiteX6" fmla="*/ 4351399 w 5524001"/>
              <a:gd name="connsiteY6" fmla="*/ 367197 h 5844779"/>
              <a:gd name="connsiteX7" fmla="*/ 5460504 w 5524001"/>
              <a:gd name="connsiteY7" fmla="*/ 374324 h 5844779"/>
              <a:gd name="connsiteX8" fmla="*/ 4420022 w 5524001"/>
              <a:gd name="connsiteY8" fmla="*/ 1141940 h 5844779"/>
              <a:gd name="connsiteX9" fmla="*/ 5515494 w 5524001"/>
              <a:gd name="connsiteY9" fmla="*/ 1337218 h 5844779"/>
              <a:gd name="connsiteX10" fmla="*/ 4487684 w 5524001"/>
              <a:gd name="connsiteY10" fmla="*/ 2286427 h 5844779"/>
              <a:gd name="connsiteX11" fmla="*/ 5524001 w 5524001"/>
              <a:gd name="connsiteY11" fmla="*/ 3100825 h 5844779"/>
              <a:gd name="connsiteX12" fmla="*/ 4240593 w 5524001"/>
              <a:gd name="connsiteY12" fmla="*/ 3075502 h 5844779"/>
              <a:gd name="connsiteX13" fmla="*/ 4963393 w 5524001"/>
              <a:gd name="connsiteY13" fmla="*/ 4686559 h 5844779"/>
              <a:gd name="connsiteX14" fmla="*/ 3395096 w 5524001"/>
              <a:gd name="connsiteY14" fmla="*/ 4327539 h 5844779"/>
              <a:gd name="connsiteX15" fmla="*/ 3375955 w 5524001"/>
              <a:gd name="connsiteY15" fmla="*/ 5405650 h 5844779"/>
              <a:gd name="connsiteX16" fmla="*/ 2269588 w 5524001"/>
              <a:gd name="connsiteY16" fmla="*/ 4496739 h 5844779"/>
              <a:gd name="connsiteX17" fmla="*/ 1560462 w 5524001"/>
              <a:gd name="connsiteY17" fmla="*/ 5844779 h 5844779"/>
              <a:gd name="connsiteX18" fmla="*/ 757260 w 5524001"/>
              <a:gd name="connsiteY18" fmla="*/ 4613658 h 5844779"/>
              <a:gd name="connsiteX19" fmla="*/ 0 w 5524001"/>
              <a:gd name="connsiteY19" fmla="*/ 5145574 h 5844779"/>
              <a:gd name="connsiteX20" fmla="*/ 22982 w 5524001"/>
              <a:gd name="connsiteY20" fmla="*/ 3467911 h 5844779"/>
              <a:gd name="connsiteX21" fmla="*/ 22982 w 5524001"/>
              <a:gd name="connsiteY21" fmla="*/ 2709304 h 5844779"/>
              <a:gd name="connsiteX22" fmla="*/ 32028 w 5524001"/>
              <a:gd name="connsiteY22" fmla="*/ 2702235 h 5844779"/>
              <a:gd name="connsiteX23" fmla="*/ 22982 w 5524001"/>
              <a:gd name="connsiteY23" fmla="*/ 2694580 h 5844779"/>
              <a:gd name="connsiteX24" fmla="*/ 22982 w 5524001"/>
              <a:gd name="connsiteY24" fmla="*/ 2096647 h 5844779"/>
              <a:gd name="connsiteX25" fmla="*/ 22982 w 5524001"/>
              <a:gd name="connsiteY25" fmla="*/ 1436671 h 5844779"/>
              <a:gd name="connsiteX26" fmla="*/ 22982 w 5524001"/>
              <a:gd name="connsiteY26" fmla="*/ 999135 h 5844779"/>
              <a:gd name="connsiteX27" fmla="*/ 22982 w 5524001"/>
              <a:gd name="connsiteY27" fmla="*/ 286445 h 5844779"/>
              <a:gd name="connsiteX28" fmla="*/ 22982 w 5524001"/>
              <a:gd name="connsiteY28" fmla="*/ 19711 h 5844779"/>
              <a:gd name="connsiteX29" fmla="*/ 1427136 w 5524001"/>
              <a:gd name="connsiteY29" fmla="*/ 19711 h 5844779"/>
              <a:gd name="connsiteX30" fmla="*/ 1432246 w 5524001"/>
              <a:gd name="connsiteY30" fmla="*/ 0 h 5844779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963393 w 5524001"/>
              <a:gd name="connsiteY13" fmla="*/ 4686559 h 5634592"/>
              <a:gd name="connsiteX14" fmla="*/ 3395096 w 5524001"/>
              <a:gd name="connsiteY14" fmla="*/ 4327539 h 5634592"/>
              <a:gd name="connsiteX15" fmla="*/ 3375955 w 5524001"/>
              <a:gd name="connsiteY15" fmla="*/ 5405650 h 5634592"/>
              <a:gd name="connsiteX16" fmla="*/ 2269588 w 5524001"/>
              <a:gd name="connsiteY16" fmla="*/ 4496739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963393 w 5524001"/>
              <a:gd name="connsiteY13" fmla="*/ 4686559 h 5634592"/>
              <a:gd name="connsiteX14" fmla="*/ 3395096 w 5524001"/>
              <a:gd name="connsiteY14" fmla="*/ 4327539 h 5634592"/>
              <a:gd name="connsiteX15" fmla="*/ 3375955 w 5524001"/>
              <a:gd name="connsiteY15" fmla="*/ 5405650 h 5634592"/>
              <a:gd name="connsiteX16" fmla="*/ 2269588 w 5524001"/>
              <a:gd name="connsiteY16" fmla="*/ 4496739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963393 w 5524001"/>
              <a:gd name="connsiteY13" fmla="*/ 4686559 h 5634592"/>
              <a:gd name="connsiteX14" fmla="*/ 3395096 w 5524001"/>
              <a:gd name="connsiteY14" fmla="*/ 4327539 h 5634592"/>
              <a:gd name="connsiteX15" fmla="*/ 3375955 w 5524001"/>
              <a:gd name="connsiteY15" fmla="*/ 5405650 h 5634592"/>
              <a:gd name="connsiteX16" fmla="*/ 2269588 w 5524001"/>
              <a:gd name="connsiteY16" fmla="*/ 4496739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963393 w 5524001"/>
              <a:gd name="connsiteY13" fmla="*/ 4686559 h 5634592"/>
              <a:gd name="connsiteX14" fmla="*/ 3395096 w 5524001"/>
              <a:gd name="connsiteY14" fmla="*/ 4327539 h 5634592"/>
              <a:gd name="connsiteX15" fmla="*/ 3197755 w 5524001"/>
              <a:gd name="connsiteY15" fmla="*/ 5462974 h 5634592"/>
              <a:gd name="connsiteX16" fmla="*/ 2269588 w 5524001"/>
              <a:gd name="connsiteY16" fmla="*/ 4496739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885431 w 5524001"/>
              <a:gd name="connsiteY13" fmla="*/ 4734330 h 5634592"/>
              <a:gd name="connsiteX14" fmla="*/ 3395096 w 5524001"/>
              <a:gd name="connsiteY14" fmla="*/ 4327539 h 5634592"/>
              <a:gd name="connsiteX15" fmla="*/ 3197755 w 5524001"/>
              <a:gd name="connsiteY15" fmla="*/ 5462974 h 5634592"/>
              <a:gd name="connsiteX16" fmla="*/ 2269588 w 5524001"/>
              <a:gd name="connsiteY16" fmla="*/ 4496739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885431 w 5524001"/>
              <a:gd name="connsiteY13" fmla="*/ 4734330 h 5634592"/>
              <a:gd name="connsiteX14" fmla="*/ 3395096 w 5524001"/>
              <a:gd name="connsiteY14" fmla="*/ 4327539 h 5634592"/>
              <a:gd name="connsiteX15" fmla="*/ 3197755 w 5524001"/>
              <a:gd name="connsiteY15" fmla="*/ 5462974 h 5634592"/>
              <a:gd name="connsiteX16" fmla="*/ 2336414 w 5524001"/>
              <a:gd name="connsiteY16" fmla="*/ 4996365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634592"/>
              <a:gd name="connsiteX1" fmla="*/ 1748990 w 5524001"/>
              <a:gd name="connsiteY1" fmla="*/ 0 h 5634592"/>
              <a:gd name="connsiteX2" fmla="*/ 1762802 w 5524001"/>
              <a:gd name="connsiteY2" fmla="*/ 19711 h 5634592"/>
              <a:gd name="connsiteX3" fmla="*/ 2799987 w 5524001"/>
              <a:gd name="connsiteY3" fmla="*/ 19711 h 5634592"/>
              <a:gd name="connsiteX4" fmla="*/ 2812677 w 5524001"/>
              <a:gd name="connsiteY4" fmla="*/ 0 h 5634592"/>
              <a:gd name="connsiteX5" fmla="*/ 4547550 w 5524001"/>
              <a:gd name="connsiteY5" fmla="*/ 0 h 5634592"/>
              <a:gd name="connsiteX6" fmla="*/ 4351399 w 5524001"/>
              <a:gd name="connsiteY6" fmla="*/ 367197 h 5634592"/>
              <a:gd name="connsiteX7" fmla="*/ 5460504 w 5524001"/>
              <a:gd name="connsiteY7" fmla="*/ 374324 h 5634592"/>
              <a:gd name="connsiteX8" fmla="*/ 4420022 w 5524001"/>
              <a:gd name="connsiteY8" fmla="*/ 1141940 h 5634592"/>
              <a:gd name="connsiteX9" fmla="*/ 5515494 w 5524001"/>
              <a:gd name="connsiteY9" fmla="*/ 1337218 h 5634592"/>
              <a:gd name="connsiteX10" fmla="*/ 4487684 w 5524001"/>
              <a:gd name="connsiteY10" fmla="*/ 2286427 h 5634592"/>
              <a:gd name="connsiteX11" fmla="*/ 5524001 w 5524001"/>
              <a:gd name="connsiteY11" fmla="*/ 3100825 h 5634592"/>
              <a:gd name="connsiteX12" fmla="*/ 4240593 w 5524001"/>
              <a:gd name="connsiteY12" fmla="*/ 3075502 h 5634592"/>
              <a:gd name="connsiteX13" fmla="*/ 4885431 w 5524001"/>
              <a:gd name="connsiteY13" fmla="*/ 4734330 h 5634592"/>
              <a:gd name="connsiteX14" fmla="*/ 3395096 w 5524001"/>
              <a:gd name="connsiteY14" fmla="*/ 4327539 h 5634592"/>
              <a:gd name="connsiteX15" fmla="*/ 3197755 w 5524001"/>
              <a:gd name="connsiteY15" fmla="*/ 5462974 h 5634592"/>
              <a:gd name="connsiteX16" fmla="*/ 2380963 w 5524001"/>
              <a:gd name="connsiteY16" fmla="*/ 5166050 h 5634592"/>
              <a:gd name="connsiteX17" fmla="*/ 1504775 w 5524001"/>
              <a:gd name="connsiteY17" fmla="*/ 5634592 h 5634592"/>
              <a:gd name="connsiteX18" fmla="*/ 757260 w 5524001"/>
              <a:gd name="connsiteY18" fmla="*/ 4613658 h 5634592"/>
              <a:gd name="connsiteX19" fmla="*/ 0 w 5524001"/>
              <a:gd name="connsiteY19" fmla="*/ 5145574 h 5634592"/>
              <a:gd name="connsiteX20" fmla="*/ 22982 w 5524001"/>
              <a:gd name="connsiteY20" fmla="*/ 3467911 h 5634592"/>
              <a:gd name="connsiteX21" fmla="*/ 22982 w 5524001"/>
              <a:gd name="connsiteY21" fmla="*/ 2709304 h 5634592"/>
              <a:gd name="connsiteX22" fmla="*/ 32028 w 5524001"/>
              <a:gd name="connsiteY22" fmla="*/ 2702235 h 5634592"/>
              <a:gd name="connsiteX23" fmla="*/ 22982 w 5524001"/>
              <a:gd name="connsiteY23" fmla="*/ 2694580 h 5634592"/>
              <a:gd name="connsiteX24" fmla="*/ 22982 w 5524001"/>
              <a:gd name="connsiteY24" fmla="*/ 2096647 h 5634592"/>
              <a:gd name="connsiteX25" fmla="*/ 22982 w 5524001"/>
              <a:gd name="connsiteY25" fmla="*/ 1436671 h 5634592"/>
              <a:gd name="connsiteX26" fmla="*/ 22982 w 5524001"/>
              <a:gd name="connsiteY26" fmla="*/ 999135 h 5634592"/>
              <a:gd name="connsiteX27" fmla="*/ 22982 w 5524001"/>
              <a:gd name="connsiteY27" fmla="*/ 286445 h 5634592"/>
              <a:gd name="connsiteX28" fmla="*/ 22982 w 5524001"/>
              <a:gd name="connsiteY28" fmla="*/ 19711 h 5634592"/>
              <a:gd name="connsiteX29" fmla="*/ 1427136 w 5524001"/>
              <a:gd name="connsiteY29" fmla="*/ 19711 h 5634592"/>
              <a:gd name="connsiteX30" fmla="*/ 1432246 w 5524001"/>
              <a:gd name="connsiteY30" fmla="*/ 0 h 5634592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4420022 w 5524001"/>
              <a:gd name="connsiteY8" fmla="*/ 1141940 h 5792916"/>
              <a:gd name="connsiteX9" fmla="*/ 5515494 w 5524001"/>
              <a:gd name="connsiteY9" fmla="*/ 1337218 h 5792916"/>
              <a:gd name="connsiteX10" fmla="*/ 4487684 w 5524001"/>
              <a:gd name="connsiteY10" fmla="*/ 2286427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80963 w 5524001"/>
              <a:gd name="connsiteY16" fmla="*/ 5166050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4420022 w 5524001"/>
              <a:gd name="connsiteY8" fmla="*/ 1141940 h 5792916"/>
              <a:gd name="connsiteX9" fmla="*/ 5515494 w 5524001"/>
              <a:gd name="connsiteY9" fmla="*/ 1337218 h 5792916"/>
              <a:gd name="connsiteX10" fmla="*/ 4487684 w 5524001"/>
              <a:gd name="connsiteY10" fmla="*/ 2286427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03001 w 5524001"/>
              <a:gd name="connsiteY16" fmla="*/ 5203758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4420022 w 5524001"/>
              <a:gd name="connsiteY8" fmla="*/ 1141940 h 5792916"/>
              <a:gd name="connsiteX9" fmla="*/ 5515494 w 5524001"/>
              <a:gd name="connsiteY9" fmla="*/ 1337218 h 5792916"/>
              <a:gd name="connsiteX10" fmla="*/ 4844085 w 5524001"/>
              <a:gd name="connsiteY10" fmla="*/ 2211011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03001 w 5524001"/>
              <a:gd name="connsiteY16" fmla="*/ 5203758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4676185 w 5524001"/>
              <a:gd name="connsiteY8" fmla="*/ 1094806 h 5792916"/>
              <a:gd name="connsiteX9" fmla="*/ 5515494 w 5524001"/>
              <a:gd name="connsiteY9" fmla="*/ 1337218 h 5792916"/>
              <a:gd name="connsiteX10" fmla="*/ 4844085 w 5524001"/>
              <a:gd name="connsiteY10" fmla="*/ 2211011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03001 w 5524001"/>
              <a:gd name="connsiteY16" fmla="*/ 5203758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4932348 w 5524001"/>
              <a:gd name="connsiteY8" fmla="*/ 1028818 h 5792916"/>
              <a:gd name="connsiteX9" fmla="*/ 5515494 w 5524001"/>
              <a:gd name="connsiteY9" fmla="*/ 1337218 h 5792916"/>
              <a:gd name="connsiteX10" fmla="*/ 4844085 w 5524001"/>
              <a:gd name="connsiteY10" fmla="*/ 2211011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03001 w 5524001"/>
              <a:gd name="connsiteY16" fmla="*/ 5203758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524001"/>
              <a:gd name="connsiteY0" fmla="*/ 0 h 5792916"/>
              <a:gd name="connsiteX1" fmla="*/ 1748990 w 5524001"/>
              <a:gd name="connsiteY1" fmla="*/ 0 h 5792916"/>
              <a:gd name="connsiteX2" fmla="*/ 1762802 w 5524001"/>
              <a:gd name="connsiteY2" fmla="*/ 19711 h 5792916"/>
              <a:gd name="connsiteX3" fmla="*/ 2799987 w 5524001"/>
              <a:gd name="connsiteY3" fmla="*/ 19711 h 5792916"/>
              <a:gd name="connsiteX4" fmla="*/ 2812677 w 5524001"/>
              <a:gd name="connsiteY4" fmla="*/ 0 h 5792916"/>
              <a:gd name="connsiteX5" fmla="*/ 4547550 w 5524001"/>
              <a:gd name="connsiteY5" fmla="*/ 0 h 5792916"/>
              <a:gd name="connsiteX6" fmla="*/ 4351399 w 5524001"/>
              <a:gd name="connsiteY6" fmla="*/ 367197 h 5792916"/>
              <a:gd name="connsiteX7" fmla="*/ 5460504 w 5524001"/>
              <a:gd name="connsiteY7" fmla="*/ 374324 h 5792916"/>
              <a:gd name="connsiteX8" fmla="*/ 5010311 w 5524001"/>
              <a:gd name="connsiteY8" fmla="*/ 1000537 h 5792916"/>
              <a:gd name="connsiteX9" fmla="*/ 5515494 w 5524001"/>
              <a:gd name="connsiteY9" fmla="*/ 1337218 h 5792916"/>
              <a:gd name="connsiteX10" fmla="*/ 4844085 w 5524001"/>
              <a:gd name="connsiteY10" fmla="*/ 2211011 h 5792916"/>
              <a:gd name="connsiteX11" fmla="*/ 5524001 w 5524001"/>
              <a:gd name="connsiteY11" fmla="*/ 3100825 h 5792916"/>
              <a:gd name="connsiteX12" fmla="*/ 4240593 w 5524001"/>
              <a:gd name="connsiteY12" fmla="*/ 3075502 h 5792916"/>
              <a:gd name="connsiteX13" fmla="*/ 4885431 w 5524001"/>
              <a:gd name="connsiteY13" fmla="*/ 4734330 h 5792916"/>
              <a:gd name="connsiteX14" fmla="*/ 3395096 w 5524001"/>
              <a:gd name="connsiteY14" fmla="*/ 4327539 h 5792916"/>
              <a:gd name="connsiteX15" fmla="*/ 3297993 w 5524001"/>
              <a:gd name="connsiteY15" fmla="*/ 5792916 h 5792916"/>
              <a:gd name="connsiteX16" fmla="*/ 2303001 w 5524001"/>
              <a:gd name="connsiteY16" fmla="*/ 5203758 h 5792916"/>
              <a:gd name="connsiteX17" fmla="*/ 1504775 w 5524001"/>
              <a:gd name="connsiteY17" fmla="*/ 5634592 h 5792916"/>
              <a:gd name="connsiteX18" fmla="*/ 757260 w 5524001"/>
              <a:gd name="connsiteY18" fmla="*/ 4613658 h 5792916"/>
              <a:gd name="connsiteX19" fmla="*/ 0 w 5524001"/>
              <a:gd name="connsiteY19" fmla="*/ 5145574 h 5792916"/>
              <a:gd name="connsiteX20" fmla="*/ 22982 w 5524001"/>
              <a:gd name="connsiteY20" fmla="*/ 3467911 h 5792916"/>
              <a:gd name="connsiteX21" fmla="*/ 22982 w 5524001"/>
              <a:gd name="connsiteY21" fmla="*/ 2709304 h 5792916"/>
              <a:gd name="connsiteX22" fmla="*/ 32028 w 5524001"/>
              <a:gd name="connsiteY22" fmla="*/ 2702235 h 5792916"/>
              <a:gd name="connsiteX23" fmla="*/ 22982 w 5524001"/>
              <a:gd name="connsiteY23" fmla="*/ 2694580 h 5792916"/>
              <a:gd name="connsiteX24" fmla="*/ 22982 w 5524001"/>
              <a:gd name="connsiteY24" fmla="*/ 2096647 h 5792916"/>
              <a:gd name="connsiteX25" fmla="*/ 22982 w 5524001"/>
              <a:gd name="connsiteY25" fmla="*/ 1436671 h 5792916"/>
              <a:gd name="connsiteX26" fmla="*/ 22982 w 5524001"/>
              <a:gd name="connsiteY26" fmla="*/ 999135 h 5792916"/>
              <a:gd name="connsiteX27" fmla="*/ 22982 w 5524001"/>
              <a:gd name="connsiteY27" fmla="*/ 286445 h 5792916"/>
              <a:gd name="connsiteX28" fmla="*/ 22982 w 5524001"/>
              <a:gd name="connsiteY28" fmla="*/ 19711 h 5792916"/>
              <a:gd name="connsiteX29" fmla="*/ 1427136 w 5524001"/>
              <a:gd name="connsiteY29" fmla="*/ 19711 h 5792916"/>
              <a:gd name="connsiteX30" fmla="*/ 1432246 w 5524001"/>
              <a:gd name="connsiteY30" fmla="*/ 0 h 5792916"/>
              <a:gd name="connsiteX0" fmla="*/ 1432246 w 5738943"/>
              <a:gd name="connsiteY0" fmla="*/ 0 h 5792916"/>
              <a:gd name="connsiteX1" fmla="*/ 1748990 w 5738943"/>
              <a:gd name="connsiteY1" fmla="*/ 0 h 5792916"/>
              <a:gd name="connsiteX2" fmla="*/ 1762802 w 5738943"/>
              <a:gd name="connsiteY2" fmla="*/ 19711 h 5792916"/>
              <a:gd name="connsiteX3" fmla="*/ 2799987 w 5738943"/>
              <a:gd name="connsiteY3" fmla="*/ 19711 h 5792916"/>
              <a:gd name="connsiteX4" fmla="*/ 2812677 w 5738943"/>
              <a:gd name="connsiteY4" fmla="*/ 0 h 5792916"/>
              <a:gd name="connsiteX5" fmla="*/ 4547550 w 5738943"/>
              <a:gd name="connsiteY5" fmla="*/ 0 h 5792916"/>
              <a:gd name="connsiteX6" fmla="*/ 4351399 w 5738943"/>
              <a:gd name="connsiteY6" fmla="*/ 367197 h 5792916"/>
              <a:gd name="connsiteX7" fmla="*/ 5738943 w 5738943"/>
              <a:gd name="connsiteY7" fmla="*/ 232920 h 5792916"/>
              <a:gd name="connsiteX8" fmla="*/ 5010311 w 5738943"/>
              <a:gd name="connsiteY8" fmla="*/ 1000537 h 5792916"/>
              <a:gd name="connsiteX9" fmla="*/ 5515494 w 5738943"/>
              <a:gd name="connsiteY9" fmla="*/ 1337218 h 5792916"/>
              <a:gd name="connsiteX10" fmla="*/ 4844085 w 5738943"/>
              <a:gd name="connsiteY10" fmla="*/ 2211011 h 5792916"/>
              <a:gd name="connsiteX11" fmla="*/ 5524001 w 5738943"/>
              <a:gd name="connsiteY11" fmla="*/ 3100825 h 5792916"/>
              <a:gd name="connsiteX12" fmla="*/ 4240593 w 5738943"/>
              <a:gd name="connsiteY12" fmla="*/ 3075502 h 5792916"/>
              <a:gd name="connsiteX13" fmla="*/ 4885431 w 5738943"/>
              <a:gd name="connsiteY13" fmla="*/ 4734330 h 5792916"/>
              <a:gd name="connsiteX14" fmla="*/ 3395096 w 5738943"/>
              <a:gd name="connsiteY14" fmla="*/ 4327539 h 5792916"/>
              <a:gd name="connsiteX15" fmla="*/ 3297993 w 5738943"/>
              <a:gd name="connsiteY15" fmla="*/ 5792916 h 5792916"/>
              <a:gd name="connsiteX16" fmla="*/ 2303001 w 5738943"/>
              <a:gd name="connsiteY16" fmla="*/ 5203758 h 5792916"/>
              <a:gd name="connsiteX17" fmla="*/ 1504775 w 5738943"/>
              <a:gd name="connsiteY17" fmla="*/ 5634592 h 5792916"/>
              <a:gd name="connsiteX18" fmla="*/ 757260 w 5738943"/>
              <a:gd name="connsiteY18" fmla="*/ 4613658 h 5792916"/>
              <a:gd name="connsiteX19" fmla="*/ 0 w 5738943"/>
              <a:gd name="connsiteY19" fmla="*/ 5145574 h 5792916"/>
              <a:gd name="connsiteX20" fmla="*/ 22982 w 5738943"/>
              <a:gd name="connsiteY20" fmla="*/ 3467911 h 5792916"/>
              <a:gd name="connsiteX21" fmla="*/ 22982 w 5738943"/>
              <a:gd name="connsiteY21" fmla="*/ 2709304 h 5792916"/>
              <a:gd name="connsiteX22" fmla="*/ 32028 w 5738943"/>
              <a:gd name="connsiteY22" fmla="*/ 2702235 h 5792916"/>
              <a:gd name="connsiteX23" fmla="*/ 22982 w 5738943"/>
              <a:gd name="connsiteY23" fmla="*/ 2694580 h 5792916"/>
              <a:gd name="connsiteX24" fmla="*/ 22982 w 5738943"/>
              <a:gd name="connsiteY24" fmla="*/ 2096647 h 5792916"/>
              <a:gd name="connsiteX25" fmla="*/ 22982 w 5738943"/>
              <a:gd name="connsiteY25" fmla="*/ 1436671 h 5792916"/>
              <a:gd name="connsiteX26" fmla="*/ 22982 w 5738943"/>
              <a:gd name="connsiteY26" fmla="*/ 999135 h 5792916"/>
              <a:gd name="connsiteX27" fmla="*/ 22982 w 5738943"/>
              <a:gd name="connsiteY27" fmla="*/ 286445 h 5792916"/>
              <a:gd name="connsiteX28" fmla="*/ 22982 w 5738943"/>
              <a:gd name="connsiteY28" fmla="*/ 19711 h 5792916"/>
              <a:gd name="connsiteX29" fmla="*/ 1427136 w 5738943"/>
              <a:gd name="connsiteY29" fmla="*/ 19711 h 5792916"/>
              <a:gd name="connsiteX30" fmla="*/ 1432246 w 5738943"/>
              <a:gd name="connsiteY30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240593 w 5527329"/>
              <a:gd name="connsiteY12" fmla="*/ 3075502 h 5792916"/>
              <a:gd name="connsiteX13" fmla="*/ 4885431 w 5527329"/>
              <a:gd name="connsiteY13" fmla="*/ 4734330 h 5792916"/>
              <a:gd name="connsiteX14" fmla="*/ 3395096 w 5527329"/>
              <a:gd name="connsiteY14" fmla="*/ 4327539 h 5792916"/>
              <a:gd name="connsiteX15" fmla="*/ 3297993 w 5527329"/>
              <a:gd name="connsiteY15" fmla="*/ 5792916 h 5792916"/>
              <a:gd name="connsiteX16" fmla="*/ 2303001 w 5527329"/>
              <a:gd name="connsiteY16" fmla="*/ 5203758 h 5792916"/>
              <a:gd name="connsiteX17" fmla="*/ 1504775 w 5527329"/>
              <a:gd name="connsiteY17" fmla="*/ 5634592 h 5792916"/>
              <a:gd name="connsiteX18" fmla="*/ 757260 w 5527329"/>
              <a:gd name="connsiteY18" fmla="*/ 4613658 h 5792916"/>
              <a:gd name="connsiteX19" fmla="*/ 0 w 5527329"/>
              <a:gd name="connsiteY19" fmla="*/ 5145574 h 5792916"/>
              <a:gd name="connsiteX20" fmla="*/ 22982 w 5527329"/>
              <a:gd name="connsiteY20" fmla="*/ 3467911 h 5792916"/>
              <a:gd name="connsiteX21" fmla="*/ 22982 w 5527329"/>
              <a:gd name="connsiteY21" fmla="*/ 2709304 h 5792916"/>
              <a:gd name="connsiteX22" fmla="*/ 32028 w 5527329"/>
              <a:gd name="connsiteY22" fmla="*/ 2702235 h 5792916"/>
              <a:gd name="connsiteX23" fmla="*/ 22982 w 5527329"/>
              <a:gd name="connsiteY23" fmla="*/ 2694580 h 5792916"/>
              <a:gd name="connsiteX24" fmla="*/ 22982 w 5527329"/>
              <a:gd name="connsiteY24" fmla="*/ 2096647 h 5792916"/>
              <a:gd name="connsiteX25" fmla="*/ 22982 w 5527329"/>
              <a:gd name="connsiteY25" fmla="*/ 1436671 h 5792916"/>
              <a:gd name="connsiteX26" fmla="*/ 22982 w 5527329"/>
              <a:gd name="connsiteY26" fmla="*/ 999135 h 5792916"/>
              <a:gd name="connsiteX27" fmla="*/ 22982 w 5527329"/>
              <a:gd name="connsiteY27" fmla="*/ 286445 h 5792916"/>
              <a:gd name="connsiteX28" fmla="*/ 22982 w 5527329"/>
              <a:gd name="connsiteY28" fmla="*/ 19711 h 5792916"/>
              <a:gd name="connsiteX29" fmla="*/ 1427136 w 5527329"/>
              <a:gd name="connsiteY29" fmla="*/ 19711 h 5792916"/>
              <a:gd name="connsiteX30" fmla="*/ 1432246 w 5527329"/>
              <a:gd name="connsiteY30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240593 w 5527329"/>
              <a:gd name="connsiteY12" fmla="*/ 3075502 h 5792916"/>
              <a:gd name="connsiteX13" fmla="*/ 4952256 w 5527329"/>
              <a:gd name="connsiteY13" fmla="*/ 4696622 h 5792916"/>
              <a:gd name="connsiteX14" fmla="*/ 3395096 w 5527329"/>
              <a:gd name="connsiteY14" fmla="*/ 4327539 h 5792916"/>
              <a:gd name="connsiteX15" fmla="*/ 3297993 w 5527329"/>
              <a:gd name="connsiteY15" fmla="*/ 5792916 h 5792916"/>
              <a:gd name="connsiteX16" fmla="*/ 2303001 w 5527329"/>
              <a:gd name="connsiteY16" fmla="*/ 5203758 h 5792916"/>
              <a:gd name="connsiteX17" fmla="*/ 1504775 w 5527329"/>
              <a:gd name="connsiteY17" fmla="*/ 5634592 h 5792916"/>
              <a:gd name="connsiteX18" fmla="*/ 757260 w 5527329"/>
              <a:gd name="connsiteY18" fmla="*/ 4613658 h 5792916"/>
              <a:gd name="connsiteX19" fmla="*/ 0 w 5527329"/>
              <a:gd name="connsiteY19" fmla="*/ 5145574 h 5792916"/>
              <a:gd name="connsiteX20" fmla="*/ 22982 w 5527329"/>
              <a:gd name="connsiteY20" fmla="*/ 3467911 h 5792916"/>
              <a:gd name="connsiteX21" fmla="*/ 22982 w 5527329"/>
              <a:gd name="connsiteY21" fmla="*/ 2709304 h 5792916"/>
              <a:gd name="connsiteX22" fmla="*/ 32028 w 5527329"/>
              <a:gd name="connsiteY22" fmla="*/ 2702235 h 5792916"/>
              <a:gd name="connsiteX23" fmla="*/ 22982 w 5527329"/>
              <a:gd name="connsiteY23" fmla="*/ 2694580 h 5792916"/>
              <a:gd name="connsiteX24" fmla="*/ 22982 w 5527329"/>
              <a:gd name="connsiteY24" fmla="*/ 2096647 h 5792916"/>
              <a:gd name="connsiteX25" fmla="*/ 22982 w 5527329"/>
              <a:gd name="connsiteY25" fmla="*/ 1436671 h 5792916"/>
              <a:gd name="connsiteX26" fmla="*/ 22982 w 5527329"/>
              <a:gd name="connsiteY26" fmla="*/ 999135 h 5792916"/>
              <a:gd name="connsiteX27" fmla="*/ 22982 w 5527329"/>
              <a:gd name="connsiteY27" fmla="*/ 286445 h 5792916"/>
              <a:gd name="connsiteX28" fmla="*/ 22982 w 5527329"/>
              <a:gd name="connsiteY28" fmla="*/ 19711 h 5792916"/>
              <a:gd name="connsiteX29" fmla="*/ 1427136 w 5527329"/>
              <a:gd name="connsiteY29" fmla="*/ 19711 h 5792916"/>
              <a:gd name="connsiteX30" fmla="*/ 1432246 w 5527329"/>
              <a:gd name="connsiteY30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240593 w 5527329"/>
              <a:gd name="connsiteY12" fmla="*/ 3075502 h 5792916"/>
              <a:gd name="connsiteX13" fmla="*/ 4952256 w 5527329"/>
              <a:gd name="connsiteY13" fmla="*/ 4696622 h 5792916"/>
              <a:gd name="connsiteX14" fmla="*/ 3684671 w 5527329"/>
              <a:gd name="connsiteY14" fmla="*/ 4761178 h 5792916"/>
              <a:gd name="connsiteX15" fmla="*/ 3297993 w 5527329"/>
              <a:gd name="connsiteY15" fmla="*/ 5792916 h 5792916"/>
              <a:gd name="connsiteX16" fmla="*/ 2303001 w 5527329"/>
              <a:gd name="connsiteY16" fmla="*/ 5203758 h 5792916"/>
              <a:gd name="connsiteX17" fmla="*/ 1504775 w 5527329"/>
              <a:gd name="connsiteY17" fmla="*/ 5634592 h 5792916"/>
              <a:gd name="connsiteX18" fmla="*/ 757260 w 5527329"/>
              <a:gd name="connsiteY18" fmla="*/ 4613658 h 5792916"/>
              <a:gd name="connsiteX19" fmla="*/ 0 w 5527329"/>
              <a:gd name="connsiteY19" fmla="*/ 5145574 h 5792916"/>
              <a:gd name="connsiteX20" fmla="*/ 22982 w 5527329"/>
              <a:gd name="connsiteY20" fmla="*/ 3467911 h 5792916"/>
              <a:gd name="connsiteX21" fmla="*/ 22982 w 5527329"/>
              <a:gd name="connsiteY21" fmla="*/ 2709304 h 5792916"/>
              <a:gd name="connsiteX22" fmla="*/ 32028 w 5527329"/>
              <a:gd name="connsiteY22" fmla="*/ 2702235 h 5792916"/>
              <a:gd name="connsiteX23" fmla="*/ 22982 w 5527329"/>
              <a:gd name="connsiteY23" fmla="*/ 2694580 h 5792916"/>
              <a:gd name="connsiteX24" fmla="*/ 22982 w 5527329"/>
              <a:gd name="connsiteY24" fmla="*/ 2096647 h 5792916"/>
              <a:gd name="connsiteX25" fmla="*/ 22982 w 5527329"/>
              <a:gd name="connsiteY25" fmla="*/ 1436671 h 5792916"/>
              <a:gd name="connsiteX26" fmla="*/ 22982 w 5527329"/>
              <a:gd name="connsiteY26" fmla="*/ 999135 h 5792916"/>
              <a:gd name="connsiteX27" fmla="*/ 22982 w 5527329"/>
              <a:gd name="connsiteY27" fmla="*/ 286445 h 5792916"/>
              <a:gd name="connsiteX28" fmla="*/ 22982 w 5527329"/>
              <a:gd name="connsiteY28" fmla="*/ 19711 h 5792916"/>
              <a:gd name="connsiteX29" fmla="*/ 1427136 w 5527329"/>
              <a:gd name="connsiteY29" fmla="*/ 19711 h 5792916"/>
              <a:gd name="connsiteX30" fmla="*/ 1432246 w 5527329"/>
              <a:gd name="connsiteY30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563582 w 5527329"/>
              <a:gd name="connsiteY12" fmla="*/ 3311175 h 5792916"/>
              <a:gd name="connsiteX13" fmla="*/ 4952256 w 5527329"/>
              <a:gd name="connsiteY13" fmla="*/ 4696622 h 5792916"/>
              <a:gd name="connsiteX14" fmla="*/ 3684671 w 5527329"/>
              <a:gd name="connsiteY14" fmla="*/ 4761178 h 5792916"/>
              <a:gd name="connsiteX15" fmla="*/ 3297993 w 5527329"/>
              <a:gd name="connsiteY15" fmla="*/ 5792916 h 5792916"/>
              <a:gd name="connsiteX16" fmla="*/ 2303001 w 5527329"/>
              <a:gd name="connsiteY16" fmla="*/ 5203758 h 5792916"/>
              <a:gd name="connsiteX17" fmla="*/ 1504775 w 5527329"/>
              <a:gd name="connsiteY17" fmla="*/ 5634592 h 5792916"/>
              <a:gd name="connsiteX18" fmla="*/ 757260 w 5527329"/>
              <a:gd name="connsiteY18" fmla="*/ 4613658 h 5792916"/>
              <a:gd name="connsiteX19" fmla="*/ 0 w 5527329"/>
              <a:gd name="connsiteY19" fmla="*/ 5145574 h 5792916"/>
              <a:gd name="connsiteX20" fmla="*/ 22982 w 5527329"/>
              <a:gd name="connsiteY20" fmla="*/ 3467911 h 5792916"/>
              <a:gd name="connsiteX21" fmla="*/ 22982 w 5527329"/>
              <a:gd name="connsiteY21" fmla="*/ 2709304 h 5792916"/>
              <a:gd name="connsiteX22" fmla="*/ 32028 w 5527329"/>
              <a:gd name="connsiteY22" fmla="*/ 2702235 h 5792916"/>
              <a:gd name="connsiteX23" fmla="*/ 22982 w 5527329"/>
              <a:gd name="connsiteY23" fmla="*/ 2694580 h 5792916"/>
              <a:gd name="connsiteX24" fmla="*/ 22982 w 5527329"/>
              <a:gd name="connsiteY24" fmla="*/ 2096647 h 5792916"/>
              <a:gd name="connsiteX25" fmla="*/ 22982 w 5527329"/>
              <a:gd name="connsiteY25" fmla="*/ 1436671 h 5792916"/>
              <a:gd name="connsiteX26" fmla="*/ 22982 w 5527329"/>
              <a:gd name="connsiteY26" fmla="*/ 999135 h 5792916"/>
              <a:gd name="connsiteX27" fmla="*/ 22982 w 5527329"/>
              <a:gd name="connsiteY27" fmla="*/ 286445 h 5792916"/>
              <a:gd name="connsiteX28" fmla="*/ 22982 w 5527329"/>
              <a:gd name="connsiteY28" fmla="*/ 19711 h 5792916"/>
              <a:gd name="connsiteX29" fmla="*/ 1427136 w 5527329"/>
              <a:gd name="connsiteY29" fmla="*/ 19711 h 5792916"/>
              <a:gd name="connsiteX30" fmla="*/ 1432246 w 5527329"/>
              <a:gd name="connsiteY30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563582 w 5527329"/>
              <a:gd name="connsiteY12" fmla="*/ 3311175 h 5792916"/>
              <a:gd name="connsiteX13" fmla="*/ 4477285 w 5527329"/>
              <a:gd name="connsiteY13" fmla="*/ 3575211 h 5792916"/>
              <a:gd name="connsiteX14" fmla="*/ 4952256 w 5527329"/>
              <a:gd name="connsiteY14" fmla="*/ 4696622 h 5792916"/>
              <a:gd name="connsiteX15" fmla="*/ 3684671 w 5527329"/>
              <a:gd name="connsiteY15" fmla="*/ 4761178 h 5792916"/>
              <a:gd name="connsiteX16" fmla="*/ 3297993 w 5527329"/>
              <a:gd name="connsiteY16" fmla="*/ 5792916 h 5792916"/>
              <a:gd name="connsiteX17" fmla="*/ 2303001 w 5527329"/>
              <a:gd name="connsiteY17" fmla="*/ 5203758 h 5792916"/>
              <a:gd name="connsiteX18" fmla="*/ 1504775 w 5527329"/>
              <a:gd name="connsiteY18" fmla="*/ 5634592 h 5792916"/>
              <a:gd name="connsiteX19" fmla="*/ 757260 w 5527329"/>
              <a:gd name="connsiteY19" fmla="*/ 4613658 h 5792916"/>
              <a:gd name="connsiteX20" fmla="*/ 0 w 5527329"/>
              <a:gd name="connsiteY20" fmla="*/ 5145574 h 5792916"/>
              <a:gd name="connsiteX21" fmla="*/ 22982 w 5527329"/>
              <a:gd name="connsiteY21" fmla="*/ 3467911 h 5792916"/>
              <a:gd name="connsiteX22" fmla="*/ 22982 w 5527329"/>
              <a:gd name="connsiteY22" fmla="*/ 2709304 h 5792916"/>
              <a:gd name="connsiteX23" fmla="*/ 32028 w 5527329"/>
              <a:gd name="connsiteY23" fmla="*/ 2702235 h 5792916"/>
              <a:gd name="connsiteX24" fmla="*/ 22982 w 5527329"/>
              <a:gd name="connsiteY24" fmla="*/ 2694580 h 5792916"/>
              <a:gd name="connsiteX25" fmla="*/ 22982 w 5527329"/>
              <a:gd name="connsiteY25" fmla="*/ 2096647 h 5792916"/>
              <a:gd name="connsiteX26" fmla="*/ 22982 w 5527329"/>
              <a:gd name="connsiteY26" fmla="*/ 1436671 h 5792916"/>
              <a:gd name="connsiteX27" fmla="*/ 22982 w 5527329"/>
              <a:gd name="connsiteY27" fmla="*/ 999135 h 5792916"/>
              <a:gd name="connsiteX28" fmla="*/ 22982 w 5527329"/>
              <a:gd name="connsiteY28" fmla="*/ 286445 h 5792916"/>
              <a:gd name="connsiteX29" fmla="*/ 22982 w 5527329"/>
              <a:gd name="connsiteY29" fmla="*/ 19711 h 5792916"/>
              <a:gd name="connsiteX30" fmla="*/ 1427136 w 5527329"/>
              <a:gd name="connsiteY30" fmla="*/ 19711 h 5792916"/>
              <a:gd name="connsiteX31" fmla="*/ 1432246 w 5527329"/>
              <a:gd name="connsiteY31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563582 w 5527329"/>
              <a:gd name="connsiteY12" fmla="*/ 3311175 h 5792916"/>
              <a:gd name="connsiteX13" fmla="*/ 4610936 w 5527329"/>
              <a:gd name="connsiteY13" fmla="*/ 3556357 h 5792916"/>
              <a:gd name="connsiteX14" fmla="*/ 4952256 w 5527329"/>
              <a:gd name="connsiteY14" fmla="*/ 4696622 h 5792916"/>
              <a:gd name="connsiteX15" fmla="*/ 3684671 w 5527329"/>
              <a:gd name="connsiteY15" fmla="*/ 4761178 h 5792916"/>
              <a:gd name="connsiteX16" fmla="*/ 3297993 w 5527329"/>
              <a:gd name="connsiteY16" fmla="*/ 5792916 h 5792916"/>
              <a:gd name="connsiteX17" fmla="*/ 2303001 w 5527329"/>
              <a:gd name="connsiteY17" fmla="*/ 5203758 h 5792916"/>
              <a:gd name="connsiteX18" fmla="*/ 1504775 w 5527329"/>
              <a:gd name="connsiteY18" fmla="*/ 5634592 h 5792916"/>
              <a:gd name="connsiteX19" fmla="*/ 757260 w 5527329"/>
              <a:gd name="connsiteY19" fmla="*/ 4613658 h 5792916"/>
              <a:gd name="connsiteX20" fmla="*/ 0 w 5527329"/>
              <a:gd name="connsiteY20" fmla="*/ 5145574 h 5792916"/>
              <a:gd name="connsiteX21" fmla="*/ 22982 w 5527329"/>
              <a:gd name="connsiteY21" fmla="*/ 3467911 h 5792916"/>
              <a:gd name="connsiteX22" fmla="*/ 22982 w 5527329"/>
              <a:gd name="connsiteY22" fmla="*/ 2709304 h 5792916"/>
              <a:gd name="connsiteX23" fmla="*/ 32028 w 5527329"/>
              <a:gd name="connsiteY23" fmla="*/ 2702235 h 5792916"/>
              <a:gd name="connsiteX24" fmla="*/ 22982 w 5527329"/>
              <a:gd name="connsiteY24" fmla="*/ 2694580 h 5792916"/>
              <a:gd name="connsiteX25" fmla="*/ 22982 w 5527329"/>
              <a:gd name="connsiteY25" fmla="*/ 2096647 h 5792916"/>
              <a:gd name="connsiteX26" fmla="*/ 22982 w 5527329"/>
              <a:gd name="connsiteY26" fmla="*/ 1436671 h 5792916"/>
              <a:gd name="connsiteX27" fmla="*/ 22982 w 5527329"/>
              <a:gd name="connsiteY27" fmla="*/ 999135 h 5792916"/>
              <a:gd name="connsiteX28" fmla="*/ 22982 w 5527329"/>
              <a:gd name="connsiteY28" fmla="*/ 286445 h 5792916"/>
              <a:gd name="connsiteX29" fmla="*/ 22982 w 5527329"/>
              <a:gd name="connsiteY29" fmla="*/ 19711 h 5792916"/>
              <a:gd name="connsiteX30" fmla="*/ 1427136 w 5527329"/>
              <a:gd name="connsiteY30" fmla="*/ 19711 h 5792916"/>
              <a:gd name="connsiteX31" fmla="*/ 1432246 w 5527329"/>
              <a:gd name="connsiteY31" fmla="*/ 0 h 5792916"/>
              <a:gd name="connsiteX0" fmla="*/ 1432246 w 5527329"/>
              <a:gd name="connsiteY0" fmla="*/ 0 h 5792916"/>
              <a:gd name="connsiteX1" fmla="*/ 1748990 w 5527329"/>
              <a:gd name="connsiteY1" fmla="*/ 0 h 5792916"/>
              <a:gd name="connsiteX2" fmla="*/ 1762802 w 5527329"/>
              <a:gd name="connsiteY2" fmla="*/ 19711 h 5792916"/>
              <a:gd name="connsiteX3" fmla="*/ 2799987 w 5527329"/>
              <a:gd name="connsiteY3" fmla="*/ 19711 h 5792916"/>
              <a:gd name="connsiteX4" fmla="*/ 2812677 w 5527329"/>
              <a:gd name="connsiteY4" fmla="*/ 0 h 5792916"/>
              <a:gd name="connsiteX5" fmla="*/ 4547550 w 5527329"/>
              <a:gd name="connsiteY5" fmla="*/ 0 h 5792916"/>
              <a:gd name="connsiteX6" fmla="*/ 4351399 w 5527329"/>
              <a:gd name="connsiteY6" fmla="*/ 367197 h 5792916"/>
              <a:gd name="connsiteX7" fmla="*/ 5527329 w 5527329"/>
              <a:gd name="connsiteY7" fmla="*/ 336616 h 5792916"/>
              <a:gd name="connsiteX8" fmla="*/ 5010311 w 5527329"/>
              <a:gd name="connsiteY8" fmla="*/ 1000537 h 5792916"/>
              <a:gd name="connsiteX9" fmla="*/ 5515494 w 5527329"/>
              <a:gd name="connsiteY9" fmla="*/ 1337218 h 5792916"/>
              <a:gd name="connsiteX10" fmla="*/ 4844085 w 5527329"/>
              <a:gd name="connsiteY10" fmla="*/ 2211011 h 5792916"/>
              <a:gd name="connsiteX11" fmla="*/ 5524001 w 5527329"/>
              <a:gd name="connsiteY11" fmla="*/ 3100825 h 5792916"/>
              <a:gd name="connsiteX12" fmla="*/ 4630406 w 5527329"/>
              <a:gd name="connsiteY12" fmla="*/ 3527994 h 5792916"/>
              <a:gd name="connsiteX13" fmla="*/ 4610936 w 5527329"/>
              <a:gd name="connsiteY13" fmla="*/ 3556357 h 5792916"/>
              <a:gd name="connsiteX14" fmla="*/ 4952256 w 5527329"/>
              <a:gd name="connsiteY14" fmla="*/ 4696622 h 5792916"/>
              <a:gd name="connsiteX15" fmla="*/ 3684671 w 5527329"/>
              <a:gd name="connsiteY15" fmla="*/ 4761178 h 5792916"/>
              <a:gd name="connsiteX16" fmla="*/ 3297993 w 5527329"/>
              <a:gd name="connsiteY16" fmla="*/ 5792916 h 5792916"/>
              <a:gd name="connsiteX17" fmla="*/ 2303001 w 5527329"/>
              <a:gd name="connsiteY17" fmla="*/ 5203758 h 5792916"/>
              <a:gd name="connsiteX18" fmla="*/ 1504775 w 5527329"/>
              <a:gd name="connsiteY18" fmla="*/ 5634592 h 5792916"/>
              <a:gd name="connsiteX19" fmla="*/ 757260 w 5527329"/>
              <a:gd name="connsiteY19" fmla="*/ 4613658 h 5792916"/>
              <a:gd name="connsiteX20" fmla="*/ 0 w 5527329"/>
              <a:gd name="connsiteY20" fmla="*/ 5145574 h 5792916"/>
              <a:gd name="connsiteX21" fmla="*/ 22982 w 5527329"/>
              <a:gd name="connsiteY21" fmla="*/ 3467911 h 5792916"/>
              <a:gd name="connsiteX22" fmla="*/ 22982 w 5527329"/>
              <a:gd name="connsiteY22" fmla="*/ 2709304 h 5792916"/>
              <a:gd name="connsiteX23" fmla="*/ 32028 w 5527329"/>
              <a:gd name="connsiteY23" fmla="*/ 2702235 h 5792916"/>
              <a:gd name="connsiteX24" fmla="*/ 22982 w 5527329"/>
              <a:gd name="connsiteY24" fmla="*/ 2694580 h 5792916"/>
              <a:gd name="connsiteX25" fmla="*/ 22982 w 5527329"/>
              <a:gd name="connsiteY25" fmla="*/ 2096647 h 5792916"/>
              <a:gd name="connsiteX26" fmla="*/ 22982 w 5527329"/>
              <a:gd name="connsiteY26" fmla="*/ 1436671 h 5792916"/>
              <a:gd name="connsiteX27" fmla="*/ 22982 w 5527329"/>
              <a:gd name="connsiteY27" fmla="*/ 999135 h 5792916"/>
              <a:gd name="connsiteX28" fmla="*/ 22982 w 5527329"/>
              <a:gd name="connsiteY28" fmla="*/ 286445 h 5792916"/>
              <a:gd name="connsiteX29" fmla="*/ 22982 w 5527329"/>
              <a:gd name="connsiteY29" fmla="*/ 19711 h 5792916"/>
              <a:gd name="connsiteX30" fmla="*/ 1427136 w 5527329"/>
              <a:gd name="connsiteY30" fmla="*/ 19711 h 5792916"/>
              <a:gd name="connsiteX31" fmla="*/ 1432246 w 5527329"/>
              <a:gd name="connsiteY31" fmla="*/ 0 h 579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27329" h="5792916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4351399" y="367197"/>
                </a:lnTo>
                <a:lnTo>
                  <a:pt x="5527329" y="336616"/>
                </a:lnTo>
                <a:lnTo>
                  <a:pt x="5010311" y="1000537"/>
                </a:lnTo>
                <a:lnTo>
                  <a:pt x="5515494" y="1337218"/>
                </a:lnTo>
                <a:lnTo>
                  <a:pt x="4844085" y="2211011"/>
                </a:lnTo>
                <a:lnTo>
                  <a:pt x="5524001" y="3100825"/>
                </a:lnTo>
                <a:lnTo>
                  <a:pt x="4630406" y="3527994"/>
                </a:lnTo>
                <a:cubicBezTo>
                  <a:pt x="4627628" y="3550018"/>
                  <a:pt x="4613714" y="3534333"/>
                  <a:pt x="4610936" y="3556357"/>
                </a:cubicBezTo>
                <a:lnTo>
                  <a:pt x="4952256" y="4696622"/>
                </a:lnTo>
                <a:lnTo>
                  <a:pt x="3684671" y="4761178"/>
                </a:lnTo>
                <a:lnTo>
                  <a:pt x="3297993" y="5792916"/>
                </a:lnTo>
                <a:lnTo>
                  <a:pt x="2303001" y="5203758"/>
                </a:lnTo>
                <a:lnTo>
                  <a:pt x="1504775" y="5634592"/>
                </a:lnTo>
                <a:cubicBezTo>
                  <a:pt x="656168" y="4466516"/>
                  <a:pt x="1546258" y="5642194"/>
                  <a:pt x="757260" y="4613658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997" t="-8362" r="-21171" b="-18022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5201" y="2442700"/>
            <a:ext cx="8238805" cy="4712891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Una bella proposta per l'oggi della Chiesa 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della Famiglia Salesiana di Don Bosco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è giustamente quella di crescere nell'arte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di accompagnare il cammino della fede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specialmente di tanti ragazzi, ragazze e giovani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del mondo che non conoscono Dio,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e che allo stesso tempo hanno fame e sete di lui, spesso senza saperlo.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È molto "salesiano" sentire e credere veramente che ogni persona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ha bisogno di «un amico dell'anima»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in cui trovare consiglio,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FrankGoth BT" panose="020B0804030702020204" pitchFamily="34" charset="0"/>
              </a:rPr>
              <a:t>aiuto, guida e amicizia.</a:t>
            </a:r>
            <a:br>
              <a:rPr lang="it-IT" sz="28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FrankGoth BT" panose="020B0804030702020204" pitchFamily="34" charset="0"/>
              </a:rPr>
            </a:br>
            <a:endParaRPr lang="it-IT" sz="28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1"/>
              </a:solidFill>
              <a:latin typeface="FrankGoth BT" panose="020B0804030702020204" pitchFamily="34" charset="0"/>
            </a:endParaRP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br>
              <a:rPr lang="it-IT" sz="2800" dirty="0">
                <a:latin typeface="FrankGoth BT" panose="020B08040307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00"/>
                            </p:stCondLst>
                            <p:childTnLst>
                              <p:par>
                                <p:cTn id="43" presetID="1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8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1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493420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DICEMBRE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184996" y="-59400"/>
            <a:ext cx="7007004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«Facciamo tre cose e avremo la pace: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avere un'intenzione pura,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fare il poco che possiamo e 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lasciare a Dio la cura di tutto il resto»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26482" y="-36463"/>
            <a:ext cx="4258676" cy="499632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3850210 w 5769026"/>
              <a:gd name="connsiteY6" fmla="*/ 586938 h 5844779"/>
              <a:gd name="connsiteX7" fmla="*/ 4913419 w 5769026"/>
              <a:gd name="connsiteY7" fmla="*/ 578736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3737611 w 5769026"/>
              <a:gd name="connsiteY6" fmla="*/ 635233 h 5844779"/>
              <a:gd name="connsiteX7" fmla="*/ 4913419 w 5769026"/>
              <a:gd name="connsiteY7" fmla="*/ 578736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3737611 w 5769026"/>
              <a:gd name="connsiteY6" fmla="*/ 635233 h 5844779"/>
              <a:gd name="connsiteX7" fmla="*/ 4913419 w 5769026"/>
              <a:gd name="connsiteY7" fmla="*/ 578736 h 5844779"/>
              <a:gd name="connsiteX8" fmla="*/ 4197272 w 5769026"/>
              <a:gd name="connsiteY8" fmla="*/ 1275695 h 5844779"/>
              <a:gd name="connsiteX9" fmla="*/ 4983829 w 5769026"/>
              <a:gd name="connsiteY9" fmla="*/ 134782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4547550 w 5769026"/>
              <a:gd name="connsiteY5" fmla="*/ 0 h 5844779"/>
              <a:gd name="connsiteX6" fmla="*/ 3737611 w 5769026"/>
              <a:gd name="connsiteY6" fmla="*/ 635233 h 5844779"/>
              <a:gd name="connsiteX7" fmla="*/ 4913419 w 5769026"/>
              <a:gd name="connsiteY7" fmla="*/ 578736 h 5844779"/>
              <a:gd name="connsiteX8" fmla="*/ 4197272 w 5769026"/>
              <a:gd name="connsiteY8" fmla="*/ 1275695 h 5844779"/>
              <a:gd name="connsiteX9" fmla="*/ 4983829 w 5769026"/>
              <a:gd name="connsiteY9" fmla="*/ 1347821 h 5844779"/>
              <a:gd name="connsiteX10" fmla="*/ 4341305 w 5769026"/>
              <a:gd name="connsiteY10" fmla="*/ 2006318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963393 w 5769026"/>
              <a:gd name="connsiteY13" fmla="*/ 4686559 h 5844779"/>
              <a:gd name="connsiteX14" fmla="*/ 3395096 w 5769026"/>
              <a:gd name="connsiteY14" fmla="*/ 432753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2 w 5769026"/>
              <a:gd name="connsiteY17" fmla="*/ 5844779 h 5844779"/>
              <a:gd name="connsiteX18" fmla="*/ 757260 w 5769026"/>
              <a:gd name="connsiteY18" fmla="*/ 4613658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138470"/>
              <a:gd name="connsiteY0" fmla="*/ 0 h 5844779"/>
              <a:gd name="connsiteX1" fmla="*/ 1748990 w 5138470"/>
              <a:gd name="connsiteY1" fmla="*/ 0 h 5844779"/>
              <a:gd name="connsiteX2" fmla="*/ 1762802 w 5138470"/>
              <a:gd name="connsiteY2" fmla="*/ 19711 h 5844779"/>
              <a:gd name="connsiteX3" fmla="*/ 2799987 w 5138470"/>
              <a:gd name="connsiteY3" fmla="*/ 19711 h 5844779"/>
              <a:gd name="connsiteX4" fmla="*/ 2812677 w 5138470"/>
              <a:gd name="connsiteY4" fmla="*/ 0 h 5844779"/>
              <a:gd name="connsiteX5" fmla="*/ 4547550 w 5138470"/>
              <a:gd name="connsiteY5" fmla="*/ 0 h 5844779"/>
              <a:gd name="connsiteX6" fmla="*/ 3737611 w 5138470"/>
              <a:gd name="connsiteY6" fmla="*/ 635233 h 5844779"/>
              <a:gd name="connsiteX7" fmla="*/ 4913419 w 5138470"/>
              <a:gd name="connsiteY7" fmla="*/ 578736 h 5844779"/>
              <a:gd name="connsiteX8" fmla="*/ 4197272 w 5138470"/>
              <a:gd name="connsiteY8" fmla="*/ 1275695 h 5844779"/>
              <a:gd name="connsiteX9" fmla="*/ 4983829 w 5138470"/>
              <a:gd name="connsiteY9" fmla="*/ 1347821 h 5844779"/>
              <a:gd name="connsiteX10" fmla="*/ 4341305 w 5138470"/>
              <a:gd name="connsiteY10" fmla="*/ 2006318 h 5844779"/>
              <a:gd name="connsiteX11" fmla="*/ 5138470 w 5138470"/>
              <a:gd name="connsiteY11" fmla="*/ 2694205 h 5844779"/>
              <a:gd name="connsiteX12" fmla="*/ 4240593 w 5138470"/>
              <a:gd name="connsiteY12" fmla="*/ 3075502 h 5844779"/>
              <a:gd name="connsiteX13" fmla="*/ 4963393 w 5138470"/>
              <a:gd name="connsiteY13" fmla="*/ 4686559 h 5844779"/>
              <a:gd name="connsiteX14" fmla="*/ 3395096 w 5138470"/>
              <a:gd name="connsiteY14" fmla="*/ 4327539 h 5844779"/>
              <a:gd name="connsiteX15" fmla="*/ 3375955 w 5138470"/>
              <a:gd name="connsiteY15" fmla="*/ 5405650 h 5844779"/>
              <a:gd name="connsiteX16" fmla="*/ 2269588 w 5138470"/>
              <a:gd name="connsiteY16" fmla="*/ 4496739 h 5844779"/>
              <a:gd name="connsiteX17" fmla="*/ 1560462 w 5138470"/>
              <a:gd name="connsiteY17" fmla="*/ 5844779 h 5844779"/>
              <a:gd name="connsiteX18" fmla="*/ 757260 w 5138470"/>
              <a:gd name="connsiteY18" fmla="*/ 4613658 h 5844779"/>
              <a:gd name="connsiteX19" fmla="*/ 0 w 5138470"/>
              <a:gd name="connsiteY19" fmla="*/ 5145574 h 5844779"/>
              <a:gd name="connsiteX20" fmla="*/ 22982 w 5138470"/>
              <a:gd name="connsiteY20" fmla="*/ 3467911 h 5844779"/>
              <a:gd name="connsiteX21" fmla="*/ 22982 w 5138470"/>
              <a:gd name="connsiteY21" fmla="*/ 2709304 h 5844779"/>
              <a:gd name="connsiteX22" fmla="*/ 32028 w 5138470"/>
              <a:gd name="connsiteY22" fmla="*/ 2702235 h 5844779"/>
              <a:gd name="connsiteX23" fmla="*/ 22982 w 5138470"/>
              <a:gd name="connsiteY23" fmla="*/ 2694580 h 5844779"/>
              <a:gd name="connsiteX24" fmla="*/ 22982 w 5138470"/>
              <a:gd name="connsiteY24" fmla="*/ 2096647 h 5844779"/>
              <a:gd name="connsiteX25" fmla="*/ 22982 w 5138470"/>
              <a:gd name="connsiteY25" fmla="*/ 1436671 h 5844779"/>
              <a:gd name="connsiteX26" fmla="*/ 22982 w 5138470"/>
              <a:gd name="connsiteY26" fmla="*/ 999135 h 5844779"/>
              <a:gd name="connsiteX27" fmla="*/ 22982 w 5138470"/>
              <a:gd name="connsiteY27" fmla="*/ 286445 h 5844779"/>
              <a:gd name="connsiteX28" fmla="*/ 22982 w 5138470"/>
              <a:gd name="connsiteY28" fmla="*/ 19711 h 5844779"/>
              <a:gd name="connsiteX29" fmla="*/ 1427136 w 5138470"/>
              <a:gd name="connsiteY29" fmla="*/ 19711 h 5844779"/>
              <a:gd name="connsiteX30" fmla="*/ 1432246 w 5138470"/>
              <a:gd name="connsiteY30" fmla="*/ 0 h 5844779"/>
              <a:gd name="connsiteX0" fmla="*/ 1432246 w 5138470"/>
              <a:gd name="connsiteY0" fmla="*/ 0 h 5844779"/>
              <a:gd name="connsiteX1" fmla="*/ 1748990 w 5138470"/>
              <a:gd name="connsiteY1" fmla="*/ 0 h 5844779"/>
              <a:gd name="connsiteX2" fmla="*/ 1762802 w 5138470"/>
              <a:gd name="connsiteY2" fmla="*/ 19711 h 5844779"/>
              <a:gd name="connsiteX3" fmla="*/ 2799987 w 5138470"/>
              <a:gd name="connsiteY3" fmla="*/ 19711 h 5844779"/>
              <a:gd name="connsiteX4" fmla="*/ 2812677 w 5138470"/>
              <a:gd name="connsiteY4" fmla="*/ 0 h 5844779"/>
              <a:gd name="connsiteX5" fmla="*/ 4547550 w 5138470"/>
              <a:gd name="connsiteY5" fmla="*/ 0 h 5844779"/>
              <a:gd name="connsiteX6" fmla="*/ 3737611 w 5138470"/>
              <a:gd name="connsiteY6" fmla="*/ 635233 h 5844779"/>
              <a:gd name="connsiteX7" fmla="*/ 4913419 w 5138470"/>
              <a:gd name="connsiteY7" fmla="*/ 578736 h 5844779"/>
              <a:gd name="connsiteX8" fmla="*/ 4197272 w 5138470"/>
              <a:gd name="connsiteY8" fmla="*/ 1275695 h 5844779"/>
              <a:gd name="connsiteX9" fmla="*/ 4983829 w 5138470"/>
              <a:gd name="connsiteY9" fmla="*/ 1347821 h 5844779"/>
              <a:gd name="connsiteX10" fmla="*/ 4341305 w 5138470"/>
              <a:gd name="connsiteY10" fmla="*/ 2006318 h 5844779"/>
              <a:gd name="connsiteX11" fmla="*/ 5138470 w 5138470"/>
              <a:gd name="connsiteY11" fmla="*/ 2694205 h 5844779"/>
              <a:gd name="connsiteX12" fmla="*/ 4285634 w 5138470"/>
              <a:gd name="connsiteY12" fmla="*/ 2911300 h 5844779"/>
              <a:gd name="connsiteX13" fmla="*/ 4963393 w 5138470"/>
              <a:gd name="connsiteY13" fmla="*/ 4686559 h 5844779"/>
              <a:gd name="connsiteX14" fmla="*/ 3395096 w 5138470"/>
              <a:gd name="connsiteY14" fmla="*/ 4327539 h 5844779"/>
              <a:gd name="connsiteX15" fmla="*/ 3375955 w 5138470"/>
              <a:gd name="connsiteY15" fmla="*/ 5405650 h 5844779"/>
              <a:gd name="connsiteX16" fmla="*/ 2269588 w 5138470"/>
              <a:gd name="connsiteY16" fmla="*/ 4496739 h 5844779"/>
              <a:gd name="connsiteX17" fmla="*/ 1560462 w 5138470"/>
              <a:gd name="connsiteY17" fmla="*/ 5844779 h 5844779"/>
              <a:gd name="connsiteX18" fmla="*/ 757260 w 5138470"/>
              <a:gd name="connsiteY18" fmla="*/ 4613658 h 5844779"/>
              <a:gd name="connsiteX19" fmla="*/ 0 w 5138470"/>
              <a:gd name="connsiteY19" fmla="*/ 5145574 h 5844779"/>
              <a:gd name="connsiteX20" fmla="*/ 22982 w 5138470"/>
              <a:gd name="connsiteY20" fmla="*/ 3467911 h 5844779"/>
              <a:gd name="connsiteX21" fmla="*/ 22982 w 5138470"/>
              <a:gd name="connsiteY21" fmla="*/ 2709304 h 5844779"/>
              <a:gd name="connsiteX22" fmla="*/ 32028 w 5138470"/>
              <a:gd name="connsiteY22" fmla="*/ 2702235 h 5844779"/>
              <a:gd name="connsiteX23" fmla="*/ 22982 w 5138470"/>
              <a:gd name="connsiteY23" fmla="*/ 2694580 h 5844779"/>
              <a:gd name="connsiteX24" fmla="*/ 22982 w 5138470"/>
              <a:gd name="connsiteY24" fmla="*/ 2096647 h 5844779"/>
              <a:gd name="connsiteX25" fmla="*/ 22982 w 5138470"/>
              <a:gd name="connsiteY25" fmla="*/ 1436671 h 5844779"/>
              <a:gd name="connsiteX26" fmla="*/ 22982 w 5138470"/>
              <a:gd name="connsiteY26" fmla="*/ 999135 h 5844779"/>
              <a:gd name="connsiteX27" fmla="*/ 22982 w 5138470"/>
              <a:gd name="connsiteY27" fmla="*/ 286445 h 5844779"/>
              <a:gd name="connsiteX28" fmla="*/ 22982 w 5138470"/>
              <a:gd name="connsiteY28" fmla="*/ 19711 h 5844779"/>
              <a:gd name="connsiteX29" fmla="*/ 1427136 w 5138470"/>
              <a:gd name="connsiteY29" fmla="*/ 19711 h 5844779"/>
              <a:gd name="connsiteX30" fmla="*/ 1432246 w 5138470"/>
              <a:gd name="connsiteY30" fmla="*/ 0 h 5844779"/>
              <a:gd name="connsiteX0" fmla="*/ 1432246 w 5138470"/>
              <a:gd name="connsiteY0" fmla="*/ 0 h 5844779"/>
              <a:gd name="connsiteX1" fmla="*/ 1748990 w 5138470"/>
              <a:gd name="connsiteY1" fmla="*/ 0 h 5844779"/>
              <a:gd name="connsiteX2" fmla="*/ 1762802 w 5138470"/>
              <a:gd name="connsiteY2" fmla="*/ 19711 h 5844779"/>
              <a:gd name="connsiteX3" fmla="*/ 2799987 w 5138470"/>
              <a:gd name="connsiteY3" fmla="*/ 19711 h 5844779"/>
              <a:gd name="connsiteX4" fmla="*/ 2812677 w 5138470"/>
              <a:gd name="connsiteY4" fmla="*/ 0 h 5844779"/>
              <a:gd name="connsiteX5" fmla="*/ 4547550 w 5138470"/>
              <a:gd name="connsiteY5" fmla="*/ 0 h 5844779"/>
              <a:gd name="connsiteX6" fmla="*/ 3737611 w 5138470"/>
              <a:gd name="connsiteY6" fmla="*/ 635233 h 5844779"/>
              <a:gd name="connsiteX7" fmla="*/ 4913419 w 5138470"/>
              <a:gd name="connsiteY7" fmla="*/ 578736 h 5844779"/>
              <a:gd name="connsiteX8" fmla="*/ 4197272 w 5138470"/>
              <a:gd name="connsiteY8" fmla="*/ 1275695 h 5844779"/>
              <a:gd name="connsiteX9" fmla="*/ 4983829 w 5138470"/>
              <a:gd name="connsiteY9" fmla="*/ 1347821 h 5844779"/>
              <a:gd name="connsiteX10" fmla="*/ 4341305 w 5138470"/>
              <a:gd name="connsiteY10" fmla="*/ 2006318 h 5844779"/>
              <a:gd name="connsiteX11" fmla="*/ 5138470 w 5138470"/>
              <a:gd name="connsiteY11" fmla="*/ 2694205 h 5844779"/>
              <a:gd name="connsiteX12" fmla="*/ 4285634 w 5138470"/>
              <a:gd name="connsiteY12" fmla="*/ 2911300 h 5844779"/>
              <a:gd name="connsiteX13" fmla="*/ 4625597 w 5138470"/>
              <a:gd name="connsiteY13" fmla="*/ 4087705 h 5844779"/>
              <a:gd name="connsiteX14" fmla="*/ 3395096 w 5138470"/>
              <a:gd name="connsiteY14" fmla="*/ 4327539 h 5844779"/>
              <a:gd name="connsiteX15" fmla="*/ 3375955 w 5138470"/>
              <a:gd name="connsiteY15" fmla="*/ 5405650 h 5844779"/>
              <a:gd name="connsiteX16" fmla="*/ 2269588 w 5138470"/>
              <a:gd name="connsiteY16" fmla="*/ 4496739 h 5844779"/>
              <a:gd name="connsiteX17" fmla="*/ 1560462 w 5138470"/>
              <a:gd name="connsiteY17" fmla="*/ 5844779 h 5844779"/>
              <a:gd name="connsiteX18" fmla="*/ 757260 w 5138470"/>
              <a:gd name="connsiteY18" fmla="*/ 4613658 h 5844779"/>
              <a:gd name="connsiteX19" fmla="*/ 0 w 5138470"/>
              <a:gd name="connsiteY19" fmla="*/ 5145574 h 5844779"/>
              <a:gd name="connsiteX20" fmla="*/ 22982 w 5138470"/>
              <a:gd name="connsiteY20" fmla="*/ 3467911 h 5844779"/>
              <a:gd name="connsiteX21" fmla="*/ 22982 w 5138470"/>
              <a:gd name="connsiteY21" fmla="*/ 2709304 h 5844779"/>
              <a:gd name="connsiteX22" fmla="*/ 32028 w 5138470"/>
              <a:gd name="connsiteY22" fmla="*/ 2702235 h 5844779"/>
              <a:gd name="connsiteX23" fmla="*/ 22982 w 5138470"/>
              <a:gd name="connsiteY23" fmla="*/ 2694580 h 5844779"/>
              <a:gd name="connsiteX24" fmla="*/ 22982 w 5138470"/>
              <a:gd name="connsiteY24" fmla="*/ 2096647 h 5844779"/>
              <a:gd name="connsiteX25" fmla="*/ 22982 w 5138470"/>
              <a:gd name="connsiteY25" fmla="*/ 1436671 h 5844779"/>
              <a:gd name="connsiteX26" fmla="*/ 22982 w 5138470"/>
              <a:gd name="connsiteY26" fmla="*/ 999135 h 5844779"/>
              <a:gd name="connsiteX27" fmla="*/ 22982 w 5138470"/>
              <a:gd name="connsiteY27" fmla="*/ 286445 h 5844779"/>
              <a:gd name="connsiteX28" fmla="*/ 22982 w 5138470"/>
              <a:gd name="connsiteY28" fmla="*/ 19711 h 5844779"/>
              <a:gd name="connsiteX29" fmla="*/ 1427136 w 5138470"/>
              <a:gd name="connsiteY29" fmla="*/ 19711 h 5844779"/>
              <a:gd name="connsiteX30" fmla="*/ 1432246 w 5138470"/>
              <a:gd name="connsiteY30" fmla="*/ 0 h 5844779"/>
              <a:gd name="connsiteX0" fmla="*/ 1432246 w 5138470"/>
              <a:gd name="connsiteY0" fmla="*/ 0 h 5844779"/>
              <a:gd name="connsiteX1" fmla="*/ 1748990 w 5138470"/>
              <a:gd name="connsiteY1" fmla="*/ 0 h 5844779"/>
              <a:gd name="connsiteX2" fmla="*/ 1762802 w 5138470"/>
              <a:gd name="connsiteY2" fmla="*/ 19711 h 5844779"/>
              <a:gd name="connsiteX3" fmla="*/ 2799987 w 5138470"/>
              <a:gd name="connsiteY3" fmla="*/ 19711 h 5844779"/>
              <a:gd name="connsiteX4" fmla="*/ 2812677 w 5138470"/>
              <a:gd name="connsiteY4" fmla="*/ 0 h 5844779"/>
              <a:gd name="connsiteX5" fmla="*/ 4547550 w 5138470"/>
              <a:gd name="connsiteY5" fmla="*/ 0 h 5844779"/>
              <a:gd name="connsiteX6" fmla="*/ 3737611 w 5138470"/>
              <a:gd name="connsiteY6" fmla="*/ 635233 h 5844779"/>
              <a:gd name="connsiteX7" fmla="*/ 4913419 w 5138470"/>
              <a:gd name="connsiteY7" fmla="*/ 578736 h 5844779"/>
              <a:gd name="connsiteX8" fmla="*/ 4197272 w 5138470"/>
              <a:gd name="connsiteY8" fmla="*/ 1275695 h 5844779"/>
              <a:gd name="connsiteX9" fmla="*/ 4983829 w 5138470"/>
              <a:gd name="connsiteY9" fmla="*/ 1347821 h 5844779"/>
              <a:gd name="connsiteX10" fmla="*/ 4341305 w 5138470"/>
              <a:gd name="connsiteY10" fmla="*/ 2006318 h 5844779"/>
              <a:gd name="connsiteX11" fmla="*/ 5138470 w 5138470"/>
              <a:gd name="connsiteY11" fmla="*/ 2694205 h 5844779"/>
              <a:gd name="connsiteX12" fmla="*/ 4285634 w 5138470"/>
              <a:gd name="connsiteY12" fmla="*/ 2911300 h 5844779"/>
              <a:gd name="connsiteX13" fmla="*/ 4625597 w 5138470"/>
              <a:gd name="connsiteY13" fmla="*/ 4087705 h 5844779"/>
              <a:gd name="connsiteX14" fmla="*/ 3800454 w 5138470"/>
              <a:gd name="connsiteY14" fmla="*/ 4182654 h 5844779"/>
              <a:gd name="connsiteX15" fmla="*/ 3375955 w 5138470"/>
              <a:gd name="connsiteY15" fmla="*/ 5405650 h 5844779"/>
              <a:gd name="connsiteX16" fmla="*/ 2269588 w 5138470"/>
              <a:gd name="connsiteY16" fmla="*/ 4496739 h 5844779"/>
              <a:gd name="connsiteX17" fmla="*/ 1560462 w 5138470"/>
              <a:gd name="connsiteY17" fmla="*/ 5844779 h 5844779"/>
              <a:gd name="connsiteX18" fmla="*/ 757260 w 5138470"/>
              <a:gd name="connsiteY18" fmla="*/ 4613658 h 5844779"/>
              <a:gd name="connsiteX19" fmla="*/ 0 w 5138470"/>
              <a:gd name="connsiteY19" fmla="*/ 5145574 h 5844779"/>
              <a:gd name="connsiteX20" fmla="*/ 22982 w 5138470"/>
              <a:gd name="connsiteY20" fmla="*/ 3467911 h 5844779"/>
              <a:gd name="connsiteX21" fmla="*/ 22982 w 5138470"/>
              <a:gd name="connsiteY21" fmla="*/ 2709304 h 5844779"/>
              <a:gd name="connsiteX22" fmla="*/ 32028 w 5138470"/>
              <a:gd name="connsiteY22" fmla="*/ 2702235 h 5844779"/>
              <a:gd name="connsiteX23" fmla="*/ 22982 w 5138470"/>
              <a:gd name="connsiteY23" fmla="*/ 2694580 h 5844779"/>
              <a:gd name="connsiteX24" fmla="*/ 22982 w 5138470"/>
              <a:gd name="connsiteY24" fmla="*/ 2096647 h 5844779"/>
              <a:gd name="connsiteX25" fmla="*/ 22982 w 5138470"/>
              <a:gd name="connsiteY25" fmla="*/ 1436671 h 5844779"/>
              <a:gd name="connsiteX26" fmla="*/ 22982 w 5138470"/>
              <a:gd name="connsiteY26" fmla="*/ 999135 h 5844779"/>
              <a:gd name="connsiteX27" fmla="*/ 22982 w 5138470"/>
              <a:gd name="connsiteY27" fmla="*/ 286445 h 5844779"/>
              <a:gd name="connsiteX28" fmla="*/ 22982 w 5138470"/>
              <a:gd name="connsiteY28" fmla="*/ 19711 h 5844779"/>
              <a:gd name="connsiteX29" fmla="*/ 1427136 w 5138470"/>
              <a:gd name="connsiteY29" fmla="*/ 19711 h 5844779"/>
              <a:gd name="connsiteX30" fmla="*/ 1432246 w 5138470"/>
              <a:gd name="connsiteY30" fmla="*/ 0 h 5844779"/>
              <a:gd name="connsiteX0" fmla="*/ 1432246 w 5138470"/>
              <a:gd name="connsiteY0" fmla="*/ 0 h 5844779"/>
              <a:gd name="connsiteX1" fmla="*/ 1748990 w 5138470"/>
              <a:gd name="connsiteY1" fmla="*/ 0 h 5844779"/>
              <a:gd name="connsiteX2" fmla="*/ 1762802 w 5138470"/>
              <a:gd name="connsiteY2" fmla="*/ 19711 h 5844779"/>
              <a:gd name="connsiteX3" fmla="*/ 2799987 w 5138470"/>
              <a:gd name="connsiteY3" fmla="*/ 19711 h 5844779"/>
              <a:gd name="connsiteX4" fmla="*/ 2812677 w 5138470"/>
              <a:gd name="connsiteY4" fmla="*/ 0 h 5844779"/>
              <a:gd name="connsiteX5" fmla="*/ 4547550 w 5138470"/>
              <a:gd name="connsiteY5" fmla="*/ 0 h 5844779"/>
              <a:gd name="connsiteX6" fmla="*/ 3737611 w 5138470"/>
              <a:gd name="connsiteY6" fmla="*/ 635233 h 5844779"/>
              <a:gd name="connsiteX7" fmla="*/ 4913419 w 5138470"/>
              <a:gd name="connsiteY7" fmla="*/ 578736 h 5844779"/>
              <a:gd name="connsiteX8" fmla="*/ 4197272 w 5138470"/>
              <a:gd name="connsiteY8" fmla="*/ 1275695 h 5844779"/>
              <a:gd name="connsiteX9" fmla="*/ 4983829 w 5138470"/>
              <a:gd name="connsiteY9" fmla="*/ 1347821 h 5844779"/>
              <a:gd name="connsiteX10" fmla="*/ 4341305 w 5138470"/>
              <a:gd name="connsiteY10" fmla="*/ 2006318 h 5844779"/>
              <a:gd name="connsiteX11" fmla="*/ 5138470 w 5138470"/>
              <a:gd name="connsiteY11" fmla="*/ 2694205 h 5844779"/>
              <a:gd name="connsiteX12" fmla="*/ 4285634 w 5138470"/>
              <a:gd name="connsiteY12" fmla="*/ 2911300 h 5844779"/>
              <a:gd name="connsiteX13" fmla="*/ 4625597 w 5138470"/>
              <a:gd name="connsiteY13" fmla="*/ 4087705 h 5844779"/>
              <a:gd name="connsiteX14" fmla="*/ 3800454 w 5138470"/>
              <a:gd name="connsiteY14" fmla="*/ 4182654 h 5844779"/>
              <a:gd name="connsiteX15" fmla="*/ 3319656 w 5138470"/>
              <a:gd name="connsiteY15" fmla="*/ 4893726 h 5844779"/>
              <a:gd name="connsiteX16" fmla="*/ 2269588 w 5138470"/>
              <a:gd name="connsiteY16" fmla="*/ 4496739 h 5844779"/>
              <a:gd name="connsiteX17" fmla="*/ 1560462 w 5138470"/>
              <a:gd name="connsiteY17" fmla="*/ 5844779 h 5844779"/>
              <a:gd name="connsiteX18" fmla="*/ 757260 w 5138470"/>
              <a:gd name="connsiteY18" fmla="*/ 4613658 h 5844779"/>
              <a:gd name="connsiteX19" fmla="*/ 0 w 5138470"/>
              <a:gd name="connsiteY19" fmla="*/ 5145574 h 5844779"/>
              <a:gd name="connsiteX20" fmla="*/ 22982 w 5138470"/>
              <a:gd name="connsiteY20" fmla="*/ 3467911 h 5844779"/>
              <a:gd name="connsiteX21" fmla="*/ 22982 w 5138470"/>
              <a:gd name="connsiteY21" fmla="*/ 2709304 h 5844779"/>
              <a:gd name="connsiteX22" fmla="*/ 32028 w 5138470"/>
              <a:gd name="connsiteY22" fmla="*/ 2702235 h 5844779"/>
              <a:gd name="connsiteX23" fmla="*/ 22982 w 5138470"/>
              <a:gd name="connsiteY23" fmla="*/ 2694580 h 5844779"/>
              <a:gd name="connsiteX24" fmla="*/ 22982 w 5138470"/>
              <a:gd name="connsiteY24" fmla="*/ 2096647 h 5844779"/>
              <a:gd name="connsiteX25" fmla="*/ 22982 w 5138470"/>
              <a:gd name="connsiteY25" fmla="*/ 1436671 h 5844779"/>
              <a:gd name="connsiteX26" fmla="*/ 22982 w 5138470"/>
              <a:gd name="connsiteY26" fmla="*/ 999135 h 5844779"/>
              <a:gd name="connsiteX27" fmla="*/ 22982 w 5138470"/>
              <a:gd name="connsiteY27" fmla="*/ 286445 h 5844779"/>
              <a:gd name="connsiteX28" fmla="*/ 22982 w 5138470"/>
              <a:gd name="connsiteY28" fmla="*/ 19711 h 5844779"/>
              <a:gd name="connsiteX29" fmla="*/ 1427136 w 5138470"/>
              <a:gd name="connsiteY29" fmla="*/ 19711 h 5844779"/>
              <a:gd name="connsiteX30" fmla="*/ 1432246 w 5138470"/>
              <a:gd name="connsiteY30" fmla="*/ 0 h 5844779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57260 w 5138470"/>
              <a:gd name="connsiteY18" fmla="*/ 4613658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57260 w 5138470"/>
              <a:gd name="connsiteY18" fmla="*/ 4613658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34740 w 5138470"/>
              <a:gd name="connsiteY18" fmla="*/ 4536386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34740 w 5138470"/>
              <a:gd name="connsiteY18" fmla="*/ 4536386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34740 w 5138470"/>
              <a:gd name="connsiteY18" fmla="*/ 4536386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34740 w 5138470"/>
              <a:gd name="connsiteY18" fmla="*/ 4536386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  <a:gd name="connsiteX0" fmla="*/ 1432246 w 5138470"/>
              <a:gd name="connsiteY0" fmla="*/ 0 h 5226607"/>
              <a:gd name="connsiteX1" fmla="*/ 1748990 w 5138470"/>
              <a:gd name="connsiteY1" fmla="*/ 0 h 5226607"/>
              <a:gd name="connsiteX2" fmla="*/ 1762802 w 5138470"/>
              <a:gd name="connsiteY2" fmla="*/ 19711 h 5226607"/>
              <a:gd name="connsiteX3" fmla="*/ 2799987 w 5138470"/>
              <a:gd name="connsiteY3" fmla="*/ 19711 h 5226607"/>
              <a:gd name="connsiteX4" fmla="*/ 2812677 w 5138470"/>
              <a:gd name="connsiteY4" fmla="*/ 0 h 5226607"/>
              <a:gd name="connsiteX5" fmla="*/ 4547550 w 5138470"/>
              <a:gd name="connsiteY5" fmla="*/ 0 h 5226607"/>
              <a:gd name="connsiteX6" fmla="*/ 3737611 w 5138470"/>
              <a:gd name="connsiteY6" fmla="*/ 635233 h 5226607"/>
              <a:gd name="connsiteX7" fmla="*/ 4913419 w 5138470"/>
              <a:gd name="connsiteY7" fmla="*/ 578736 h 5226607"/>
              <a:gd name="connsiteX8" fmla="*/ 4197272 w 5138470"/>
              <a:gd name="connsiteY8" fmla="*/ 1275695 h 5226607"/>
              <a:gd name="connsiteX9" fmla="*/ 4983829 w 5138470"/>
              <a:gd name="connsiteY9" fmla="*/ 1347821 h 5226607"/>
              <a:gd name="connsiteX10" fmla="*/ 4341305 w 5138470"/>
              <a:gd name="connsiteY10" fmla="*/ 2006318 h 5226607"/>
              <a:gd name="connsiteX11" fmla="*/ 5138470 w 5138470"/>
              <a:gd name="connsiteY11" fmla="*/ 2694205 h 5226607"/>
              <a:gd name="connsiteX12" fmla="*/ 4285634 w 5138470"/>
              <a:gd name="connsiteY12" fmla="*/ 2911300 h 5226607"/>
              <a:gd name="connsiteX13" fmla="*/ 4625597 w 5138470"/>
              <a:gd name="connsiteY13" fmla="*/ 4087705 h 5226607"/>
              <a:gd name="connsiteX14" fmla="*/ 3800454 w 5138470"/>
              <a:gd name="connsiteY14" fmla="*/ 4182654 h 5226607"/>
              <a:gd name="connsiteX15" fmla="*/ 3319656 w 5138470"/>
              <a:gd name="connsiteY15" fmla="*/ 4893726 h 5226607"/>
              <a:gd name="connsiteX16" fmla="*/ 2269588 w 5138470"/>
              <a:gd name="connsiteY16" fmla="*/ 4496739 h 5226607"/>
              <a:gd name="connsiteX17" fmla="*/ 1582981 w 5138470"/>
              <a:gd name="connsiteY17" fmla="*/ 5226607 h 5226607"/>
              <a:gd name="connsiteX18" fmla="*/ 734740 w 5138470"/>
              <a:gd name="connsiteY18" fmla="*/ 4536386 h 5226607"/>
              <a:gd name="connsiteX19" fmla="*/ 0 w 5138470"/>
              <a:gd name="connsiteY19" fmla="*/ 5145574 h 5226607"/>
              <a:gd name="connsiteX20" fmla="*/ 22982 w 5138470"/>
              <a:gd name="connsiteY20" fmla="*/ 3467911 h 5226607"/>
              <a:gd name="connsiteX21" fmla="*/ 22982 w 5138470"/>
              <a:gd name="connsiteY21" fmla="*/ 2709304 h 5226607"/>
              <a:gd name="connsiteX22" fmla="*/ 32028 w 5138470"/>
              <a:gd name="connsiteY22" fmla="*/ 2702235 h 5226607"/>
              <a:gd name="connsiteX23" fmla="*/ 22982 w 5138470"/>
              <a:gd name="connsiteY23" fmla="*/ 2694580 h 5226607"/>
              <a:gd name="connsiteX24" fmla="*/ 22982 w 5138470"/>
              <a:gd name="connsiteY24" fmla="*/ 2096647 h 5226607"/>
              <a:gd name="connsiteX25" fmla="*/ 22982 w 5138470"/>
              <a:gd name="connsiteY25" fmla="*/ 1436671 h 5226607"/>
              <a:gd name="connsiteX26" fmla="*/ 22982 w 5138470"/>
              <a:gd name="connsiteY26" fmla="*/ 999135 h 5226607"/>
              <a:gd name="connsiteX27" fmla="*/ 22982 w 5138470"/>
              <a:gd name="connsiteY27" fmla="*/ 286445 h 5226607"/>
              <a:gd name="connsiteX28" fmla="*/ 22982 w 5138470"/>
              <a:gd name="connsiteY28" fmla="*/ 19711 h 5226607"/>
              <a:gd name="connsiteX29" fmla="*/ 1427136 w 5138470"/>
              <a:gd name="connsiteY29" fmla="*/ 19711 h 5226607"/>
              <a:gd name="connsiteX30" fmla="*/ 1432246 w 5138470"/>
              <a:gd name="connsiteY30" fmla="*/ 0 h 52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8470" h="5226607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3737611" y="635233"/>
                </a:lnTo>
                <a:lnTo>
                  <a:pt x="4913419" y="578736"/>
                </a:lnTo>
                <a:lnTo>
                  <a:pt x="4197272" y="1275695"/>
                </a:lnTo>
                <a:lnTo>
                  <a:pt x="4983829" y="1347821"/>
                </a:lnTo>
                <a:lnTo>
                  <a:pt x="4341305" y="2006318"/>
                </a:lnTo>
                <a:lnTo>
                  <a:pt x="5138470" y="2694205"/>
                </a:lnTo>
                <a:lnTo>
                  <a:pt x="4285634" y="2911300"/>
                </a:lnTo>
                <a:lnTo>
                  <a:pt x="4625597" y="4087705"/>
                </a:lnTo>
                <a:lnTo>
                  <a:pt x="3800454" y="4182654"/>
                </a:lnTo>
                <a:lnTo>
                  <a:pt x="3319656" y="4893726"/>
                </a:lnTo>
                <a:lnTo>
                  <a:pt x="2269588" y="4496739"/>
                </a:lnTo>
                <a:lnTo>
                  <a:pt x="1582981" y="5226607"/>
                </a:lnTo>
                <a:cubicBezTo>
                  <a:pt x="756403" y="4570875"/>
                  <a:pt x="1326444" y="5076622"/>
                  <a:pt x="734740" y="4536386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6609" t="-9725" r="-2284" b="2779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4065" y="2134874"/>
            <a:ext cx="8763738" cy="4771822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in una stagione come la nostra che cerca la libertà, anche con violenza e inquietudine,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non deve sfuggire l'attualità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questo grande maestro di spiritualità e di pace,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che </a:t>
            </a:r>
            <a:r>
              <a:rPr lang="it-IT" b="1" dirty="0">
                <a:latin typeface="Cooper Md BT" panose="0208060305030B020404" pitchFamily="18" charset="0"/>
              </a:rPr>
              <a:t>consegna ai suoi discepoli lo "spirito di libertà’,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quella vera, al culmine di un insegnamento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affascinante e completo sulla realtà dell'amore.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San Francesco di Sales è un testimone esemplare dell'umanesimo cristiano, con il suo stile familiare,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con parabole che hanno talora il colpo d'ala della poesia,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ricorda che l'uomo porta critta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nel profondo di sé </a:t>
            </a:r>
            <a:r>
              <a:rPr lang="it-IT" sz="280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FrankGoth BT" panose="020B0804030702020204" pitchFamily="34" charset="0"/>
              </a:rPr>
              <a:t>la nostalgia di Dio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e che solo in Lui trova la vera gioia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n w="952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FrankGoth BT" panose="020B0804030702020204" pitchFamily="34" charset="0"/>
              </a:rPr>
              <a:t>e la sua realizzazione più piena.</a:t>
            </a:r>
          </a:p>
        </p:txBody>
      </p:sp>
    </p:spTree>
    <p:extLst>
      <p:ext uri="{BB962C8B-B14F-4D97-AF65-F5344CB8AC3E}">
        <p14:creationId xmlns:p14="http://schemas.microsoft.com/office/powerpoint/2010/main" val="148541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46580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Gennaio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07297" y="3572888"/>
            <a:ext cx="7613374" cy="2803571"/>
          </a:xfrm>
        </p:spPr>
        <p:txBody>
          <a:bodyPr/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Da giovane seminarista,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Giovanni Bosco prese questa risoluzione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prima della sua ordinazione sacerdotale </a:t>
            </a:r>
          </a:p>
          <a:p>
            <a:pPr algn="r">
              <a:lnSpc>
                <a:spcPts val="30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«La carità e la dolcezza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di San Francesco di Sales </a:t>
            </a:r>
          </a:p>
          <a:p>
            <a:pPr algn="r">
              <a:lnSpc>
                <a:spcPts val="30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mi guidino in ogni momento»</a:t>
            </a:r>
          </a:p>
          <a:p>
            <a:pPr algn="r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6495490" y="0"/>
            <a:ext cx="5606029" cy="1377502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/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«Bisogna fare tutto per amore </a:t>
            </a:r>
          </a:p>
          <a:p>
            <a:pPr algn="r"/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e nulla per forza»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42532" y="-28545"/>
            <a:ext cx="6224030" cy="611245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507126 w 5989772"/>
              <a:gd name="connsiteY8" fmla="*/ 1242925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544308 w 5989772"/>
              <a:gd name="connsiteY8" fmla="*/ 1242925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837401 w 5989772"/>
              <a:gd name="connsiteY18" fmla="*/ 4394967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837401 w 5989772"/>
              <a:gd name="connsiteY18" fmla="*/ 4394967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837401 w 5989772"/>
              <a:gd name="connsiteY18" fmla="*/ 4394967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837401 w 5989772"/>
              <a:gd name="connsiteY18" fmla="*/ 4394967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25855 w 5989772"/>
              <a:gd name="connsiteY18" fmla="*/ 4407291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36123 w 5989772"/>
              <a:gd name="connsiteY6" fmla="*/ 430930 h 5848980"/>
              <a:gd name="connsiteX7" fmla="*/ 5989772 w 5989772"/>
              <a:gd name="connsiteY7" fmla="*/ 0 h 5848980"/>
              <a:gd name="connsiteX8" fmla="*/ 4680645 w 5989772"/>
              <a:gd name="connsiteY8" fmla="*/ 1230601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25855 w 5989772"/>
              <a:gd name="connsiteY18" fmla="*/ 4407291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89772" h="5848980">
                <a:moveTo>
                  <a:pt x="1432246" y="4201"/>
                </a:moveTo>
                <a:lnTo>
                  <a:pt x="1748990" y="4201"/>
                </a:lnTo>
                <a:lnTo>
                  <a:pt x="1762802" y="23912"/>
                </a:lnTo>
                <a:lnTo>
                  <a:pt x="2799987" y="23912"/>
                </a:lnTo>
                <a:lnTo>
                  <a:pt x="2812677" y="4201"/>
                </a:lnTo>
                <a:lnTo>
                  <a:pt x="4547550" y="4201"/>
                </a:lnTo>
                <a:lnTo>
                  <a:pt x="4036123" y="430930"/>
                </a:lnTo>
                <a:lnTo>
                  <a:pt x="5989772" y="0"/>
                </a:lnTo>
                <a:lnTo>
                  <a:pt x="4680645" y="1230601"/>
                </a:lnTo>
                <a:lnTo>
                  <a:pt x="5738244" y="1255432"/>
                </a:lnTo>
                <a:lnTo>
                  <a:pt x="4487684" y="2290628"/>
                </a:lnTo>
                <a:lnTo>
                  <a:pt x="5769026" y="3191011"/>
                </a:lnTo>
                <a:lnTo>
                  <a:pt x="4240593" y="3079703"/>
                </a:lnTo>
                <a:lnTo>
                  <a:pt x="4660327" y="4727900"/>
                </a:lnTo>
                <a:lnTo>
                  <a:pt x="3467255" y="3799410"/>
                </a:lnTo>
                <a:lnTo>
                  <a:pt x="3375955" y="5409851"/>
                </a:lnTo>
                <a:lnTo>
                  <a:pt x="2269588" y="4500940"/>
                </a:lnTo>
                <a:lnTo>
                  <a:pt x="1560461" y="5848980"/>
                </a:lnTo>
                <a:cubicBezTo>
                  <a:pt x="1254895" y="5224480"/>
                  <a:pt x="1080998" y="5081088"/>
                  <a:pt x="725855" y="4407291"/>
                </a:cubicBezTo>
                <a:lnTo>
                  <a:pt x="0" y="5149775"/>
                </a:lnTo>
                <a:lnTo>
                  <a:pt x="22982" y="3472112"/>
                </a:lnTo>
                <a:lnTo>
                  <a:pt x="22982" y="2713505"/>
                </a:lnTo>
                <a:lnTo>
                  <a:pt x="32028" y="2706436"/>
                </a:lnTo>
                <a:lnTo>
                  <a:pt x="22982" y="2698781"/>
                </a:lnTo>
                <a:lnTo>
                  <a:pt x="22982" y="2100848"/>
                </a:lnTo>
                <a:lnTo>
                  <a:pt x="22982" y="1440872"/>
                </a:lnTo>
                <a:lnTo>
                  <a:pt x="22982" y="1003336"/>
                </a:lnTo>
                <a:lnTo>
                  <a:pt x="22982" y="290646"/>
                </a:lnTo>
                <a:lnTo>
                  <a:pt x="22982" y="23912"/>
                </a:lnTo>
                <a:lnTo>
                  <a:pt x="1427136" y="23912"/>
                </a:lnTo>
                <a:lnTo>
                  <a:pt x="1432246" y="4201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4097" t="-11791" r="-22485" b="-5979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66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493422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FEBBRAIO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59697" y="2634190"/>
            <a:ext cx="7613374" cy="3742268"/>
          </a:xfrm>
        </p:spPr>
        <p:txBody>
          <a:bodyPr/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L'oratorio cominciò a chiamarsi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San Francesco di Sales perché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la parte di quel nostro ministero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b="1" dirty="0">
                <a:latin typeface="Cooper Md BT" panose="0208060305030B020404" pitchFamily="18" charset="0"/>
              </a:rPr>
              <a:t>esigendo grande calma e mansuetudine,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ci eravamo messi sotto la protezione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questo santo, affinché ci ottenesse da Dio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«la grazia di poterlo imitare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nella sua straordinaria mansuetudine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e nel guadagno delle anime».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6804583" y="0"/>
            <a:ext cx="5296936" cy="1532586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«Tristezza e malinconia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sono brutte compagne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che arrugginiscono l'anima»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31899" y="-40664"/>
            <a:ext cx="5891001" cy="5705057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20442 w 5989772"/>
              <a:gd name="connsiteY6" fmla="*/ 566491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20442 w 5989772"/>
              <a:gd name="connsiteY6" fmla="*/ 566491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177925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20442 w 5989772"/>
              <a:gd name="connsiteY6" fmla="*/ 566491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177925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4020442 w 5989772"/>
              <a:gd name="connsiteY6" fmla="*/ 566491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177925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442296"/>
              <a:gd name="connsiteX1" fmla="*/ 1748990 w 5989772"/>
              <a:gd name="connsiteY1" fmla="*/ 4201 h 5442296"/>
              <a:gd name="connsiteX2" fmla="*/ 1762802 w 5989772"/>
              <a:gd name="connsiteY2" fmla="*/ 23912 h 5442296"/>
              <a:gd name="connsiteX3" fmla="*/ 2799987 w 5989772"/>
              <a:gd name="connsiteY3" fmla="*/ 23912 h 5442296"/>
              <a:gd name="connsiteX4" fmla="*/ 2812677 w 5989772"/>
              <a:gd name="connsiteY4" fmla="*/ 4201 h 5442296"/>
              <a:gd name="connsiteX5" fmla="*/ 4547550 w 5989772"/>
              <a:gd name="connsiteY5" fmla="*/ 4201 h 5442296"/>
              <a:gd name="connsiteX6" fmla="*/ 4020442 w 5989772"/>
              <a:gd name="connsiteY6" fmla="*/ 566491 h 5442296"/>
              <a:gd name="connsiteX7" fmla="*/ 5989772 w 5989772"/>
              <a:gd name="connsiteY7" fmla="*/ 0 h 5442296"/>
              <a:gd name="connsiteX8" fmla="*/ 4197272 w 5989772"/>
              <a:gd name="connsiteY8" fmla="*/ 1279896 h 5442296"/>
              <a:gd name="connsiteX9" fmla="*/ 5738244 w 5989772"/>
              <a:gd name="connsiteY9" fmla="*/ 1255432 h 5442296"/>
              <a:gd name="connsiteX10" fmla="*/ 4487684 w 5989772"/>
              <a:gd name="connsiteY10" fmla="*/ 2290628 h 5442296"/>
              <a:gd name="connsiteX11" fmla="*/ 5769026 w 5989772"/>
              <a:gd name="connsiteY11" fmla="*/ 3191011 h 5442296"/>
              <a:gd name="connsiteX12" fmla="*/ 4240593 w 5989772"/>
              <a:gd name="connsiteY12" fmla="*/ 3079703 h 5442296"/>
              <a:gd name="connsiteX13" fmla="*/ 4660327 w 5989772"/>
              <a:gd name="connsiteY13" fmla="*/ 4727900 h 5442296"/>
              <a:gd name="connsiteX14" fmla="*/ 3467255 w 5989772"/>
              <a:gd name="connsiteY14" fmla="*/ 3799410 h 5442296"/>
              <a:gd name="connsiteX15" fmla="*/ 3375955 w 5989772"/>
              <a:gd name="connsiteY15" fmla="*/ 5409851 h 5442296"/>
              <a:gd name="connsiteX16" fmla="*/ 2177925 w 5989772"/>
              <a:gd name="connsiteY16" fmla="*/ 4500940 h 5442296"/>
              <a:gd name="connsiteX17" fmla="*/ 1560461 w 5989772"/>
              <a:gd name="connsiteY17" fmla="*/ 5442296 h 5442296"/>
              <a:gd name="connsiteX18" fmla="*/ 973736 w 5989772"/>
              <a:gd name="connsiteY18" fmla="*/ 4382643 h 5442296"/>
              <a:gd name="connsiteX19" fmla="*/ 0 w 5989772"/>
              <a:gd name="connsiteY19" fmla="*/ 5149775 h 5442296"/>
              <a:gd name="connsiteX20" fmla="*/ 22982 w 5989772"/>
              <a:gd name="connsiteY20" fmla="*/ 3472112 h 5442296"/>
              <a:gd name="connsiteX21" fmla="*/ 22982 w 5989772"/>
              <a:gd name="connsiteY21" fmla="*/ 2713505 h 5442296"/>
              <a:gd name="connsiteX22" fmla="*/ 32028 w 5989772"/>
              <a:gd name="connsiteY22" fmla="*/ 2706436 h 5442296"/>
              <a:gd name="connsiteX23" fmla="*/ 22982 w 5989772"/>
              <a:gd name="connsiteY23" fmla="*/ 2698781 h 5442296"/>
              <a:gd name="connsiteX24" fmla="*/ 22982 w 5989772"/>
              <a:gd name="connsiteY24" fmla="*/ 2100848 h 5442296"/>
              <a:gd name="connsiteX25" fmla="*/ 22982 w 5989772"/>
              <a:gd name="connsiteY25" fmla="*/ 1440872 h 5442296"/>
              <a:gd name="connsiteX26" fmla="*/ 22982 w 5989772"/>
              <a:gd name="connsiteY26" fmla="*/ 1003336 h 5442296"/>
              <a:gd name="connsiteX27" fmla="*/ 22982 w 5989772"/>
              <a:gd name="connsiteY27" fmla="*/ 290646 h 5442296"/>
              <a:gd name="connsiteX28" fmla="*/ 22982 w 5989772"/>
              <a:gd name="connsiteY28" fmla="*/ 23912 h 5442296"/>
              <a:gd name="connsiteX29" fmla="*/ 1427136 w 5989772"/>
              <a:gd name="connsiteY29" fmla="*/ 23912 h 5442296"/>
              <a:gd name="connsiteX30" fmla="*/ 1432246 w 5989772"/>
              <a:gd name="connsiteY30" fmla="*/ 4201 h 5442296"/>
              <a:gd name="connsiteX0" fmla="*/ 1432246 w 5989772"/>
              <a:gd name="connsiteY0" fmla="*/ 4201 h 5442296"/>
              <a:gd name="connsiteX1" fmla="*/ 1748990 w 5989772"/>
              <a:gd name="connsiteY1" fmla="*/ 4201 h 5442296"/>
              <a:gd name="connsiteX2" fmla="*/ 1762802 w 5989772"/>
              <a:gd name="connsiteY2" fmla="*/ 23912 h 5442296"/>
              <a:gd name="connsiteX3" fmla="*/ 2799987 w 5989772"/>
              <a:gd name="connsiteY3" fmla="*/ 23912 h 5442296"/>
              <a:gd name="connsiteX4" fmla="*/ 2812677 w 5989772"/>
              <a:gd name="connsiteY4" fmla="*/ 4201 h 5442296"/>
              <a:gd name="connsiteX5" fmla="*/ 4547550 w 5989772"/>
              <a:gd name="connsiteY5" fmla="*/ 4201 h 5442296"/>
              <a:gd name="connsiteX6" fmla="*/ 4020442 w 5989772"/>
              <a:gd name="connsiteY6" fmla="*/ 566491 h 5442296"/>
              <a:gd name="connsiteX7" fmla="*/ 5989772 w 5989772"/>
              <a:gd name="connsiteY7" fmla="*/ 0 h 5442296"/>
              <a:gd name="connsiteX8" fmla="*/ 4197272 w 5989772"/>
              <a:gd name="connsiteY8" fmla="*/ 1279896 h 5442296"/>
              <a:gd name="connsiteX9" fmla="*/ 5738244 w 5989772"/>
              <a:gd name="connsiteY9" fmla="*/ 1255432 h 5442296"/>
              <a:gd name="connsiteX10" fmla="*/ 4487684 w 5989772"/>
              <a:gd name="connsiteY10" fmla="*/ 2290628 h 5442296"/>
              <a:gd name="connsiteX11" fmla="*/ 5769026 w 5989772"/>
              <a:gd name="connsiteY11" fmla="*/ 3191011 h 5442296"/>
              <a:gd name="connsiteX12" fmla="*/ 4240593 w 5989772"/>
              <a:gd name="connsiteY12" fmla="*/ 3079703 h 5442296"/>
              <a:gd name="connsiteX13" fmla="*/ 4660327 w 5989772"/>
              <a:gd name="connsiteY13" fmla="*/ 4727900 h 5442296"/>
              <a:gd name="connsiteX14" fmla="*/ 3467255 w 5989772"/>
              <a:gd name="connsiteY14" fmla="*/ 3799410 h 5442296"/>
              <a:gd name="connsiteX15" fmla="*/ 3375955 w 5989772"/>
              <a:gd name="connsiteY15" fmla="*/ 5409851 h 5442296"/>
              <a:gd name="connsiteX16" fmla="*/ 2177925 w 5989772"/>
              <a:gd name="connsiteY16" fmla="*/ 4500940 h 5442296"/>
              <a:gd name="connsiteX17" fmla="*/ 1560461 w 5989772"/>
              <a:gd name="connsiteY17" fmla="*/ 5442296 h 5442296"/>
              <a:gd name="connsiteX18" fmla="*/ 973736 w 5989772"/>
              <a:gd name="connsiteY18" fmla="*/ 4382643 h 5442296"/>
              <a:gd name="connsiteX19" fmla="*/ 0 w 5989772"/>
              <a:gd name="connsiteY19" fmla="*/ 5149775 h 5442296"/>
              <a:gd name="connsiteX20" fmla="*/ 22982 w 5989772"/>
              <a:gd name="connsiteY20" fmla="*/ 3472112 h 5442296"/>
              <a:gd name="connsiteX21" fmla="*/ 22982 w 5989772"/>
              <a:gd name="connsiteY21" fmla="*/ 2713505 h 5442296"/>
              <a:gd name="connsiteX22" fmla="*/ 32028 w 5989772"/>
              <a:gd name="connsiteY22" fmla="*/ 2706436 h 5442296"/>
              <a:gd name="connsiteX23" fmla="*/ 22982 w 5989772"/>
              <a:gd name="connsiteY23" fmla="*/ 2698781 h 5442296"/>
              <a:gd name="connsiteX24" fmla="*/ 22982 w 5989772"/>
              <a:gd name="connsiteY24" fmla="*/ 2100848 h 5442296"/>
              <a:gd name="connsiteX25" fmla="*/ 22982 w 5989772"/>
              <a:gd name="connsiteY25" fmla="*/ 1440872 h 5442296"/>
              <a:gd name="connsiteX26" fmla="*/ 22982 w 5989772"/>
              <a:gd name="connsiteY26" fmla="*/ 1003336 h 5442296"/>
              <a:gd name="connsiteX27" fmla="*/ 22982 w 5989772"/>
              <a:gd name="connsiteY27" fmla="*/ 290646 h 5442296"/>
              <a:gd name="connsiteX28" fmla="*/ 22982 w 5989772"/>
              <a:gd name="connsiteY28" fmla="*/ 23912 h 5442296"/>
              <a:gd name="connsiteX29" fmla="*/ 1427136 w 5989772"/>
              <a:gd name="connsiteY29" fmla="*/ 23912 h 5442296"/>
              <a:gd name="connsiteX30" fmla="*/ 1432246 w 5989772"/>
              <a:gd name="connsiteY30" fmla="*/ 4201 h 5442296"/>
              <a:gd name="connsiteX0" fmla="*/ 1432246 w 5989772"/>
              <a:gd name="connsiteY0" fmla="*/ 4201 h 5442296"/>
              <a:gd name="connsiteX1" fmla="*/ 1748990 w 5989772"/>
              <a:gd name="connsiteY1" fmla="*/ 4201 h 5442296"/>
              <a:gd name="connsiteX2" fmla="*/ 1762802 w 5989772"/>
              <a:gd name="connsiteY2" fmla="*/ 23912 h 5442296"/>
              <a:gd name="connsiteX3" fmla="*/ 2799987 w 5989772"/>
              <a:gd name="connsiteY3" fmla="*/ 23912 h 5442296"/>
              <a:gd name="connsiteX4" fmla="*/ 2812677 w 5989772"/>
              <a:gd name="connsiteY4" fmla="*/ 4201 h 5442296"/>
              <a:gd name="connsiteX5" fmla="*/ 4547550 w 5989772"/>
              <a:gd name="connsiteY5" fmla="*/ 4201 h 5442296"/>
              <a:gd name="connsiteX6" fmla="*/ 4020442 w 5989772"/>
              <a:gd name="connsiteY6" fmla="*/ 566491 h 5442296"/>
              <a:gd name="connsiteX7" fmla="*/ 5989772 w 5989772"/>
              <a:gd name="connsiteY7" fmla="*/ 0 h 5442296"/>
              <a:gd name="connsiteX8" fmla="*/ 4197272 w 5989772"/>
              <a:gd name="connsiteY8" fmla="*/ 1279896 h 5442296"/>
              <a:gd name="connsiteX9" fmla="*/ 5738244 w 5989772"/>
              <a:gd name="connsiteY9" fmla="*/ 1255432 h 5442296"/>
              <a:gd name="connsiteX10" fmla="*/ 4487684 w 5989772"/>
              <a:gd name="connsiteY10" fmla="*/ 2290628 h 5442296"/>
              <a:gd name="connsiteX11" fmla="*/ 5769026 w 5989772"/>
              <a:gd name="connsiteY11" fmla="*/ 3191011 h 5442296"/>
              <a:gd name="connsiteX12" fmla="*/ 4240593 w 5989772"/>
              <a:gd name="connsiteY12" fmla="*/ 3079703 h 5442296"/>
              <a:gd name="connsiteX13" fmla="*/ 4660327 w 5989772"/>
              <a:gd name="connsiteY13" fmla="*/ 4727900 h 5442296"/>
              <a:gd name="connsiteX14" fmla="*/ 3467255 w 5989772"/>
              <a:gd name="connsiteY14" fmla="*/ 3799410 h 5442296"/>
              <a:gd name="connsiteX15" fmla="*/ 3375955 w 5989772"/>
              <a:gd name="connsiteY15" fmla="*/ 5409851 h 5442296"/>
              <a:gd name="connsiteX16" fmla="*/ 2230305 w 5989772"/>
              <a:gd name="connsiteY16" fmla="*/ 4673472 h 5442296"/>
              <a:gd name="connsiteX17" fmla="*/ 1560461 w 5989772"/>
              <a:gd name="connsiteY17" fmla="*/ 5442296 h 5442296"/>
              <a:gd name="connsiteX18" fmla="*/ 973736 w 5989772"/>
              <a:gd name="connsiteY18" fmla="*/ 4382643 h 5442296"/>
              <a:gd name="connsiteX19" fmla="*/ 0 w 5989772"/>
              <a:gd name="connsiteY19" fmla="*/ 5149775 h 5442296"/>
              <a:gd name="connsiteX20" fmla="*/ 22982 w 5989772"/>
              <a:gd name="connsiteY20" fmla="*/ 3472112 h 5442296"/>
              <a:gd name="connsiteX21" fmla="*/ 22982 w 5989772"/>
              <a:gd name="connsiteY21" fmla="*/ 2713505 h 5442296"/>
              <a:gd name="connsiteX22" fmla="*/ 32028 w 5989772"/>
              <a:gd name="connsiteY22" fmla="*/ 2706436 h 5442296"/>
              <a:gd name="connsiteX23" fmla="*/ 22982 w 5989772"/>
              <a:gd name="connsiteY23" fmla="*/ 2698781 h 5442296"/>
              <a:gd name="connsiteX24" fmla="*/ 22982 w 5989772"/>
              <a:gd name="connsiteY24" fmla="*/ 2100848 h 5442296"/>
              <a:gd name="connsiteX25" fmla="*/ 22982 w 5989772"/>
              <a:gd name="connsiteY25" fmla="*/ 1440872 h 5442296"/>
              <a:gd name="connsiteX26" fmla="*/ 22982 w 5989772"/>
              <a:gd name="connsiteY26" fmla="*/ 1003336 h 5442296"/>
              <a:gd name="connsiteX27" fmla="*/ 22982 w 5989772"/>
              <a:gd name="connsiteY27" fmla="*/ 290646 h 5442296"/>
              <a:gd name="connsiteX28" fmla="*/ 22982 w 5989772"/>
              <a:gd name="connsiteY28" fmla="*/ 23912 h 5442296"/>
              <a:gd name="connsiteX29" fmla="*/ 1427136 w 5989772"/>
              <a:gd name="connsiteY29" fmla="*/ 23912 h 5442296"/>
              <a:gd name="connsiteX30" fmla="*/ 1432246 w 5989772"/>
              <a:gd name="connsiteY30" fmla="*/ 4201 h 5442296"/>
              <a:gd name="connsiteX0" fmla="*/ 1432246 w 5989772"/>
              <a:gd name="connsiteY0" fmla="*/ 4201 h 5442296"/>
              <a:gd name="connsiteX1" fmla="*/ 1748990 w 5989772"/>
              <a:gd name="connsiteY1" fmla="*/ 4201 h 5442296"/>
              <a:gd name="connsiteX2" fmla="*/ 1762802 w 5989772"/>
              <a:gd name="connsiteY2" fmla="*/ 23912 h 5442296"/>
              <a:gd name="connsiteX3" fmla="*/ 2799987 w 5989772"/>
              <a:gd name="connsiteY3" fmla="*/ 23912 h 5442296"/>
              <a:gd name="connsiteX4" fmla="*/ 2812677 w 5989772"/>
              <a:gd name="connsiteY4" fmla="*/ 4201 h 5442296"/>
              <a:gd name="connsiteX5" fmla="*/ 4547550 w 5989772"/>
              <a:gd name="connsiteY5" fmla="*/ 4201 h 5442296"/>
              <a:gd name="connsiteX6" fmla="*/ 4020442 w 5989772"/>
              <a:gd name="connsiteY6" fmla="*/ 566491 h 5442296"/>
              <a:gd name="connsiteX7" fmla="*/ 5989772 w 5989772"/>
              <a:gd name="connsiteY7" fmla="*/ 0 h 5442296"/>
              <a:gd name="connsiteX8" fmla="*/ 4197272 w 5989772"/>
              <a:gd name="connsiteY8" fmla="*/ 1279896 h 5442296"/>
              <a:gd name="connsiteX9" fmla="*/ 5738244 w 5989772"/>
              <a:gd name="connsiteY9" fmla="*/ 1255432 h 5442296"/>
              <a:gd name="connsiteX10" fmla="*/ 4487684 w 5989772"/>
              <a:gd name="connsiteY10" fmla="*/ 2290628 h 5442296"/>
              <a:gd name="connsiteX11" fmla="*/ 5769026 w 5989772"/>
              <a:gd name="connsiteY11" fmla="*/ 3191011 h 5442296"/>
              <a:gd name="connsiteX12" fmla="*/ 4240593 w 5989772"/>
              <a:gd name="connsiteY12" fmla="*/ 3079703 h 5442296"/>
              <a:gd name="connsiteX13" fmla="*/ 4660327 w 5989772"/>
              <a:gd name="connsiteY13" fmla="*/ 4727900 h 5442296"/>
              <a:gd name="connsiteX14" fmla="*/ 3467255 w 5989772"/>
              <a:gd name="connsiteY14" fmla="*/ 3799410 h 5442296"/>
              <a:gd name="connsiteX15" fmla="*/ 3375955 w 5989772"/>
              <a:gd name="connsiteY15" fmla="*/ 5409851 h 5442296"/>
              <a:gd name="connsiteX16" fmla="*/ 2243401 w 5989772"/>
              <a:gd name="connsiteY16" fmla="*/ 4796710 h 5442296"/>
              <a:gd name="connsiteX17" fmla="*/ 1560461 w 5989772"/>
              <a:gd name="connsiteY17" fmla="*/ 5442296 h 5442296"/>
              <a:gd name="connsiteX18" fmla="*/ 973736 w 5989772"/>
              <a:gd name="connsiteY18" fmla="*/ 4382643 h 5442296"/>
              <a:gd name="connsiteX19" fmla="*/ 0 w 5989772"/>
              <a:gd name="connsiteY19" fmla="*/ 5149775 h 5442296"/>
              <a:gd name="connsiteX20" fmla="*/ 22982 w 5989772"/>
              <a:gd name="connsiteY20" fmla="*/ 3472112 h 5442296"/>
              <a:gd name="connsiteX21" fmla="*/ 22982 w 5989772"/>
              <a:gd name="connsiteY21" fmla="*/ 2713505 h 5442296"/>
              <a:gd name="connsiteX22" fmla="*/ 32028 w 5989772"/>
              <a:gd name="connsiteY22" fmla="*/ 2706436 h 5442296"/>
              <a:gd name="connsiteX23" fmla="*/ 22982 w 5989772"/>
              <a:gd name="connsiteY23" fmla="*/ 2698781 h 5442296"/>
              <a:gd name="connsiteX24" fmla="*/ 22982 w 5989772"/>
              <a:gd name="connsiteY24" fmla="*/ 2100848 h 5442296"/>
              <a:gd name="connsiteX25" fmla="*/ 22982 w 5989772"/>
              <a:gd name="connsiteY25" fmla="*/ 1440872 h 5442296"/>
              <a:gd name="connsiteX26" fmla="*/ 22982 w 5989772"/>
              <a:gd name="connsiteY26" fmla="*/ 1003336 h 5442296"/>
              <a:gd name="connsiteX27" fmla="*/ 22982 w 5989772"/>
              <a:gd name="connsiteY27" fmla="*/ 290646 h 5442296"/>
              <a:gd name="connsiteX28" fmla="*/ 22982 w 5989772"/>
              <a:gd name="connsiteY28" fmla="*/ 23912 h 5442296"/>
              <a:gd name="connsiteX29" fmla="*/ 1427136 w 5989772"/>
              <a:gd name="connsiteY29" fmla="*/ 23912 h 5442296"/>
              <a:gd name="connsiteX30" fmla="*/ 1432246 w 5989772"/>
              <a:gd name="connsiteY30" fmla="*/ 4201 h 544229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467255 w 5989772"/>
              <a:gd name="connsiteY14" fmla="*/ 3799410 h 5459146"/>
              <a:gd name="connsiteX15" fmla="*/ 3140249 w 5989772"/>
              <a:gd name="connsiteY15" fmla="*/ 5459146 h 5459146"/>
              <a:gd name="connsiteX16" fmla="*/ 2243401 w 5989772"/>
              <a:gd name="connsiteY16" fmla="*/ 4796710 h 5459146"/>
              <a:gd name="connsiteX17" fmla="*/ 1560461 w 5989772"/>
              <a:gd name="connsiteY17" fmla="*/ 5442296 h 5459146"/>
              <a:gd name="connsiteX18" fmla="*/ 973736 w 5989772"/>
              <a:gd name="connsiteY18" fmla="*/ 4382643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716056 w 5989772"/>
              <a:gd name="connsiteY14" fmla="*/ 3984266 h 5459146"/>
              <a:gd name="connsiteX15" fmla="*/ 3140249 w 5989772"/>
              <a:gd name="connsiteY15" fmla="*/ 5459146 h 5459146"/>
              <a:gd name="connsiteX16" fmla="*/ 2243401 w 5989772"/>
              <a:gd name="connsiteY16" fmla="*/ 4796710 h 5459146"/>
              <a:gd name="connsiteX17" fmla="*/ 1560461 w 5989772"/>
              <a:gd name="connsiteY17" fmla="*/ 5442296 h 5459146"/>
              <a:gd name="connsiteX18" fmla="*/ 973736 w 5989772"/>
              <a:gd name="connsiteY18" fmla="*/ 4382643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716056 w 5989772"/>
              <a:gd name="connsiteY14" fmla="*/ 3984266 h 5459146"/>
              <a:gd name="connsiteX15" fmla="*/ 3140249 w 5989772"/>
              <a:gd name="connsiteY15" fmla="*/ 5459146 h 5459146"/>
              <a:gd name="connsiteX16" fmla="*/ 2151737 w 5989772"/>
              <a:gd name="connsiteY16" fmla="*/ 4833681 h 5459146"/>
              <a:gd name="connsiteX17" fmla="*/ 1560461 w 5989772"/>
              <a:gd name="connsiteY17" fmla="*/ 5442296 h 5459146"/>
              <a:gd name="connsiteX18" fmla="*/ 973736 w 5989772"/>
              <a:gd name="connsiteY18" fmla="*/ 4382643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716056 w 5989772"/>
              <a:gd name="connsiteY14" fmla="*/ 3984266 h 5459146"/>
              <a:gd name="connsiteX15" fmla="*/ 3140249 w 5989772"/>
              <a:gd name="connsiteY15" fmla="*/ 5459146 h 5459146"/>
              <a:gd name="connsiteX16" fmla="*/ 2151737 w 5989772"/>
              <a:gd name="connsiteY16" fmla="*/ 4833681 h 5459146"/>
              <a:gd name="connsiteX17" fmla="*/ 1560461 w 5989772"/>
              <a:gd name="connsiteY17" fmla="*/ 5442296 h 5459146"/>
              <a:gd name="connsiteX18" fmla="*/ 764219 w 5989772"/>
              <a:gd name="connsiteY18" fmla="*/ 4456585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716056 w 5989772"/>
              <a:gd name="connsiteY14" fmla="*/ 3984266 h 5459146"/>
              <a:gd name="connsiteX15" fmla="*/ 3140249 w 5989772"/>
              <a:gd name="connsiteY15" fmla="*/ 5459146 h 5459146"/>
              <a:gd name="connsiteX16" fmla="*/ 2151737 w 5989772"/>
              <a:gd name="connsiteY16" fmla="*/ 4833681 h 5459146"/>
              <a:gd name="connsiteX17" fmla="*/ 1560461 w 5989772"/>
              <a:gd name="connsiteY17" fmla="*/ 5442296 h 5459146"/>
              <a:gd name="connsiteX18" fmla="*/ 764219 w 5989772"/>
              <a:gd name="connsiteY18" fmla="*/ 4456585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  <a:gd name="connsiteX0" fmla="*/ 1432246 w 5989772"/>
              <a:gd name="connsiteY0" fmla="*/ 4201 h 5459146"/>
              <a:gd name="connsiteX1" fmla="*/ 1748990 w 5989772"/>
              <a:gd name="connsiteY1" fmla="*/ 4201 h 5459146"/>
              <a:gd name="connsiteX2" fmla="*/ 1762802 w 5989772"/>
              <a:gd name="connsiteY2" fmla="*/ 23912 h 5459146"/>
              <a:gd name="connsiteX3" fmla="*/ 2799987 w 5989772"/>
              <a:gd name="connsiteY3" fmla="*/ 23912 h 5459146"/>
              <a:gd name="connsiteX4" fmla="*/ 2812677 w 5989772"/>
              <a:gd name="connsiteY4" fmla="*/ 4201 h 5459146"/>
              <a:gd name="connsiteX5" fmla="*/ 4547550 w 5989772"/>
              <a:gd name="connsiteY5" fmla="*/ 4201 h 5459146"/>
              <a:gd name="connsiteX6" fmla="*/ 4020442 w 5989772"/>
              <a:gd name="connsiteY6" fmla="*/ 566491 h 5459146"/>
              <a:gd name="connsiteX7" fmla="*/ 5989772 w 5989772"/>
              <a:gd name="connsiteY7" fmla="*/ 0 h 5459146"/>
              <a:gd name="connsiteX8" fmla="*/ 4197272 w 5989772"/>
              <a:gd name="connsiteY8" fmla="*/ 1279896 h 5459146"/>
              <a:gd name="connsiteX9" fmla="*/ 5738244 w 5989772"/>
              <a:gd name="connsiteY9" fmla="*/ 1255432 h 5459146"/>
              <a:gd name="connsiteX10" fmla="*/ 4487684 w 5989772"/>
              <a:gd name="connsiteY10" fmla="*/ 2290628 h 5459146"/>
              <a:gd name="connsiteX11" fmla="*/ 5769026 w 5989772"/>
              <a:gd name="connsiteY11" fmla="*/ 3191011 h 5459146"/>
              <a:gd name="connsiteX12" fmla="*/ 4240593 w 5989772"/>
              <a:gd name="connsiteY12" fmla="*/ 3079703 h 5459146"/>
              <a:gd name="connsiteX13" fmla="*/ 4660327 w 5989772"/>
              <a:gd name="connsiteY13" fmla="*/ 4727900 h 5459146"/>
              <a:gd name="connsiteX14" fmla="*/ 3716056 w 5989772"/>
              <a:gd name="connsiteY14" fmla="*/ 3984266 h 5459146"/>
              <a:gd name="connsiteX15" fmla="*/ 3140249 w 5989772"/>
              <a:gd name="connsiteY15" fmla="*/ 5459146 h 5459146"/>
              <a:gd name="connsiteX16" fmla="*/ 2151737 w 5989772"/>
              <a:gd name="connsiteY16" fmla="*/ 4833681 h 5459146"/>
              <a:gd name="connsiteX17" fmla="*/ 1560461 w 5989772"/>
              <a:gd name="connsiteY17" fmla="*/ 5442296 h 5459146"/>
              <a:gd name="connsiteX18" fmla="*/ 764219 w 5989772"/>
              <a:gd name="connsiteY18" fmla="*/ 4456585 h 5459146"/>
              <a:gd name="connsiteX19" fmla="*/ 0 w 5989772"/>
              <a:gd name="connsiteY19" fmla="*/ 5149775 h 5459146"/>
              <a:gd name="connsiteX20" fmla="*/ 22982 w 5989772"/>
              <a:gd name="connsiteY20" fmla="*/ 3472112 h 5459146"/>
              <a:gd name="connsiteX21" fmla="*/ 22982 w 5989772"/>
              <a:gd name="connsiteY21" fmla="*/ 2713505 h 5459146"/>
              <a:gd name="connsiteX22" fmla="*/ 32028 w 5989772"/>
              <a:gd name="connsiteY22" fmla="*/ 2706436 h 5459146"/>
              <a:gd name="connsiteX23" fmla="*/ 22982 w 5989772"/>
              <a:gd name="connsiteY23" fmla="*/ 2698781 h 5459146"/>
              <a:gd name="connsiteX24" fmla="*/ 22982 w 5989772"/>
              <a:gd name="connsiteY24" fmla="*/ 2100848 h 5459146"/>
              <a:gd name="connsiteX25" fmla="*/ 22982 w 5989772"/>
              <a:gd name="connsiteY25" fmla="*/ 1440872 h 5459146"/>
              <a:gd name="connsiteX26" fmla="*/ 22982 w 5989772"/>
              <a:gd name="connsiteY26" fmla="*/ 1003336 h 5459146"/>
              <a:gd name="connsiteX27" fmla="*/ 22982 w 5989772"/>
              <a:gd name="connsiteY27" fmla="*/ 290646 h 5459146"/>
              <a:gd name="connsiteX28" fmla="*/ 22982 w 5989772"/>
              <a:gd name="connsiteY28" fmla="*/ 23912 h 5459146"/>
              <a:gd name="connsiteX29" fmla="*/ 1427136 w 5989772"/>
              <a:gd name="connsiteY29" fmla="*/ 23912 h 5459146"/>
              <a:gd name="connsiteX30" fmla="*/ 1432246 w 5989772"/>
              <a:gd name="connsiteY30" fmla="*/ 4201 h 545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89772" h="5459146">
                <a:moveTo>
                  <a:pt x="1432246" y="4201"/>
                </a:moveTo>
                <a:lnTo>
                  <a:pt x="1748990" y="4201"/>
                </a:lnTo>
                <a:lnTo>
                  <a:pt x="1762802" y="23912"/>
                </a:lnTo>
                <a:lnTo>
                  <a:pt x="2799987" y="23912"/>
                </a:lnTo>
                <a:lnTo>
                  <a:pt x="2812677" y="4201"/>
                </a:lnTo>
                <a:lnTo>
                  <a:pt x="4547550" y="4201"/>
                </a:lnTo>
                <a:lnTo>
                  <a:pt x="4020442" y="566491"/>
                </a:lnTo>
                <a:lnTo>
                  <a:pt x="5989772" y="0"/>
                </a:lnTo>
                <a:lnTo>
                  <a:pt x="4197272" y="1279896"/>
                </a:lnTo>
                <a:lnTo>
                  <a:pt x="5738244" y="1255432"/>
                </a:lnTo>
                <a:lnTo>
                  <a:pt x="4487684" y="2290628"/>
                </a:lnTo>
                <a:lnTo>
                  <a:pt x="5769026" y="3191011"/>
                </a:lnTo>
                <a:lnTo>
                  <a:pt x="4240593" y="3079703"/>
                </a:lnTo>
                <a:lnTo>
                  <a:pt x="4660327" y="4727900"/>
                </a:lnTo>
                <a:lnTo>
                  <a:pt x="3716056" y="3984266"/>
                </a:lnTo>
                <a:lnTo>
                  <a:pt x="3140249" y="5459146"/>
                </a:lnTo>
                <a:lnTo>
                  <a:pt x="2151737" y="4833681"/>
                </a:lnTo>
                <a:lnTo>
                  <a:pt x="1560461" y="5442296"/>
                </a:lnTo>
                <a:cubicBezTo>
                  <a:pt x="1111336" y="4854767"/>
                  <a:pt x="1187154" y="5044116"/>
                  <a:pt x="764219" y="4456585"/>
                </a:cubicBezTo>
                <a:lnTo>
                  <a:pt x="0" y="5149775"/>
                </a:lnTo>
                <a:lnTo>
                  <a:pt x="22982" y="3472112"/>
                </a:lnTo>
                <a:lnTo>
                  <a:pt x="22982" y="2713505"/>
                </a:lnTo>
                <a:lnTo>
                  <a:pt x="32028" y="2706436"/>
                </a:lnTo>
                <a:lnTo>
                  <a:pt x="22982" y="2698781"/>
                </a:lnTo>
                <a:lnTo>
                  <a:pt x="22982" y="2100848"/>
                </a:lnTo>
                <a:lnTo>
                  <a:pt x="22982" y="1440872"/>
                </a:lnTo>
                <a:lnTo>
                  <a:pt x="22982" y="1003336"/>
                </a:lnTo>
                <a:lnTo>
                  <a:pt x="22982" y="290646"/>
                </a:lnTo>
                <a:lnTo>
                  <a:pt x="22982" y="23912"/>
                </a:lnTo>
                <a:lnTo>
                  <a:pt x="1427136" y="23912"/>
                </a:lnTo>
                <a:lnTo>
                  <a:pt x="1432246" y="4201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8830" t="-15712" r="-5424" b="-5888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77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08952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MARZO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6362073" y="-89424"/>
            <a:ext cx="5829927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«Ciò di cui abbiamo bisogno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è una tazza di comprensione,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un barile di amore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e un oceano di pazienza»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21266" y="-47095"/>
            <a:ext cx="5409667" cy="608042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61930" h="5844779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3850210" y="586938"/>
                </a:lnTo>
                <a:lnTo>
                  <a:pt x="6061930" y="231014"/>
                </a:lnTo>
                <a:lnTo>
                  <a:pt x="4197272" y="1275695"/>
                </a:lnTo>
                <a:lnTo>
                  <a:pt x="5738244" y="1251231"/>
                </a:lnTo>
                <a:lnTo>
                  <a:pt x="4487684" y="2286427"/>
                </a:lnTo>
                <a:lnTo>
                  <a:pt x="5769026" y="3186810"/>
                </a:lnTo>
                <a:lnTo>
                  <a:pt x="4240593" y="3075502"/>
                </a:lnTo>
                <a:lnTo>
                  <a:pt x="4963393" y="4686559"/>
                </a:lnTo>
                <a:lnTo>
                  <a:pt x="3395096" y="4327539"/>
                </a:lnTo>
                <a:lnTo>
                  <a:pt x="3375955" y="5405650"/>
                </a:lnTo>
                <a:lnTo>
                  <a:pt x="2269588" y="4496739"/>
                </a:lnTo>
                <a:lnTo>
                  <a:pt x="1560462" y="5844779"/>
                </a:lnTo>
                <a:cubicBezTo>
                  <a:pt x="756404" y="4638486"/>
                  <a:pt x="1056207" y="5250483"/>
                  <a:pt x="757260" y="4613658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0626" t="-75705" r="-168637" b="-14623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1" y="2215088"/>
            <a:ext cx="7934004" cy="4574647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La Strenna di quest'anno costituirà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una splendida </a:t>
            </a:r>
            <a:r>
              <a:rPr lang="it-IT" b="1" dirty="0">
                <a:latin typeface="Cooper Md BT" panose="0208060305030B020404" pitchFamily="18" charset="0"/>
              </a:rPr>
              <a:t>opportunità</a:t>
            </a:r>
            <a:r>
              <a:rPr lang="it-IT" dirty="0">
                <a:latin typeface="Cooper Md BT" panose="0208060305030B020404" pitchFamily="18" charset="0"/>
              </a:rPr>
              <a:t> per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b="1" dirty="0">
                <a:latin typeface="Cooper Md BT" panose="0208060305030B020404" pitchFamily="18" charset="0"/>
              </a:rPr>
              <a:t>riconoscersi e ritrovarsi </a:t>
            </a:r>
            <a:r>
              <a:rPr lang="it-IT" dirty="0">
                <a:latin typeface="Cooper Md BT" panose="0208060305030B020404" pitchFamily="18" charset="0"/>
              </a:rPr>
              <a:t>nella spiritualità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San Francesco di Sales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e per </a:t>
            </a:r>
            <a:r>
              <a:rPr lang="it-IT" b="1" dirty="0">
                <a:latin typeface="Cooper Md BT" panose="0208060305030B020404" pitchFamily="18" charset="0"/>
              </a:rPr>
              <a:t>apprezzare</a:t>
            </a:r>
            <a:r>
              <a:rPr lang="it-IT" dirty="0">
                <a:latin typeface="Cooper Md BT" panose="0208060305030B020404" pitchFamily="18" charset="0"/>
              </a:rPr>
              <a:t> ancora di più le magnifiche </a:t>
            </a:r>
            <a:r>
              <a:rPr lang="it-IT" b="1" dirty="0">
                <a:latin typeface="Cooper Md BT" panose="0208060305030B020404" pitchFamily="18" charset="0"/>
              </a:rPr>
              <a:t>caratteristiche </a:t>
            </a:r>
            <a:r>
              <a:rPr lang="it-IT" dirty="0">
                <a:latin typeface="Cooper Md BT" panose="0208060305030B020404" pitchFamily="18" charset="0"/>
              </a:rPr>
              <a:t>dello spirito salesiano di Don Bosco, così come </a:t>
            </a:r>
            <a:r>
              <a:rPr lang="it-IT" b="1" dirty="0">
                <a:latin typeface="Cooper Md BT" panose="0208060305030B020404" pitchFamily="18" charset="0"/>
              </a:rPr>
              <a:t>i preziosi valori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della spiritualità giovanile salesiana.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Essere completamente di Dio,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vivendo in pienezza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la presenza nel mondo</a:t>
            </a:r>
            <a:br>
              <a:rPr lang="it-IT" sz="2800" dirty="0">
                <a:latin typeface="FrankGoth BT" panose="020B08040307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01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546579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APRILE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564767" y="-19795"/>
            <a:ext cx="6547385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«Si ha un bel dire,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ma</a:t>
            </a: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 </a:t>
            </a: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il cuore parla al cuore</a:t>
            </a: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,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e la lingua non parla che agli orecchi»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31899" y="-19564"/>
            <a:ext cx="5345273" cy="608479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89772" h="5848980">
                <a:moveTo>
                  <a:pt x="1432246" y="4201"/>
                </a:moveTo>
                <a:lnTo>
                  <a:pt x="1748990" y="4201"/>
                </a:lnTo>
                <a:lnTo>
                  <a:pt x="1762802" y="23912"/>
                </a:lnTo>
                <a:lnTo>
                  <a:pt x="2799987" y="23912"/>
                </a:lnTo>
                <a:lnTo>
                  <a:pt x="2812677" y="4201"/>
                </a:lnTo>
                <a:lnTo>
                  <a:pt x="4547550" y="4201"/>
                </a:lnTo>
                <a:lnTo>
                  <a:pt x="3850210" y="591139"/>
                </a:lnTo>
                <a:lnTo>
                  <a:pt x="5989772" y="0"/>
                </a:lnTo>
                <a:lnTo>
                  <a:pt x="4197272" y="1279896"/>
                </a:lnTo>
                <a:lnTo>
                  <a:pt x="5738244" y="1255432"/>
                </a:lnTo>
                <a:lnTo>
                  <a:pt x="4487684" y="2290628"/>
                </a:lnTo>
                <a:lnTo>
                  <a:pt x="5769026" y="3191011"/>
                </a:lnTo>
                <a:lnTo>
                  <a:pt x="4240593" y="3079703"/>
                </a:lnTo>
                <a:lnTo>
                  <a:pt x="4660327" y="4727900"/>
                </a:lnTo>
                <a:lnTo>
                  <a:pt x="3467255" y="3799410"/>
                </a:lnTo>
                <a:lnTo>
                  <a:pt x="3375955" y="5409851"/>
                </a:lnTo>
                <a:lnTo>
                  <a:pt x="2269588" y="4500940"/>
                </a:lnTo>
                <a:lnTo>
                  <a:pt x="1560461" y="5848980"/>
                </a:lnTo>
                <a:cubicBezTo>
                  <a:pt x="1477990" y="5212155"/>
                  <a:pt x="1056207" y="5019468"/>
                  <a:pt x="973736" y="4382643"/>
                </a:cubicBezTo>
                <a:lnTo>
                  <a:pt x="0" y="5149775"/>
                </a:lnTo>
                <a:lnTo>
                  <a:pt x="22982" y="3472112"/>
                </a:lnTo>
                <a:lnTo>
                  <a:pt x="22982" y="2713505"/>
                </a:lnTo>
                <a:lnTo>
                  <a:pt x="32028" y="2706436"/>
                </a:lnTo>
                <a:lnTo>
                  <a:pt x="22982" y="2698781"/>
                </a:lnTo>
                <a:lnTo>
                  <a:pt x="22982" y="2100848"/>
                </a:lnTo>
                <a:lnTo>
                  <a:pt x="22982" y="1440872"/>
                </a:lnTo>
                <a:lnTo>
                  <a:pt x="22982" y="1003336"/>
                </a:lnTo>
                <a:lnTo>
                  <a:pt x="22982" y="290646"/>
                </a:lnTo>
                <a:lnTo>
                  <a:pt x="22982" y="23912"/>
                </a:lnTo>
                <a:lnTo>
                  <a:pt x="1427136" y="23912"/>
                </a:lnTo>
                <a:lnTo>
                  <a:pt x="1432246" y="4201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5591" t="-16343" r="-6898" b="-17596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1" y="2215087"/>
            <a:ext cx="7934004" cy="4812908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Anche nel </a:t>
            </a:r>
            <a:r>
              <a:rPr lang="it-IT" b="1" dirty="0">
                <a:latin typeface="Cooper Md BT" panose="0208060305030B020404" pitchFamily="18" charset="0"/>
              </a:rPr>
              <a:t>simbolo</a:t>
            </a:r>
            <a:r>
              <a:rPr lang="it-IT" dirty="0">
                <a:latin typeface="Cooper Md BT" panose="0208060305030B020404" pitchFamily="18" charset="0"/>
              </a:rPr>
              <a:t> che sceglie per la </a:t>
            </a:r>
            <a:r>
              <a:rPr lang="it-IT" b="1" dirty="0">
                <a:latin typeface="Cooper Md BT" panose="0208060305030B020404" pitchFamily="18" charset="0"/>
              </a:rPr>
              <a:t>Visitazione</a:t>
            </a:r>
            <a:r>
              <a:rPr lang="it-IT" dirty="0">
                <a:latin typeface="Cooper Md BT" panose="0208060305030B020404" pitchFamily="18" charset="0"/>
              </a:rPr>
              <a:t>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si coglie quanto il </a:t>
            </a:r>
            <a:r>
              <a:rPr lang="it-IT" b="1" dirty="0">
                <a:latin typeface="Cooper Md BT" panose="0208060305030B020404" pitchFamily="18" charset="0"/>
              </a:rPr>
              <a:t>cuore</a:t>
            </a:r>
            <a:r>
              <a:rPr lang="it-IT" dirty="0">
                <a:latin typeface="Cooper Md BT" panose="0208060305030B020404" pitchFamily="18" charset="0"/>
              </a:rPr>
              <a:t> sia il </a:t>
            </a:r>
            <a:r>
              <a:rPr lang="it-IT" b="1" dirty="0">
                <a:latin typeface="Cooper Md BT" panose="0208060305030B020404" pitchFamily="18" charset="0"/>
              </a:rPr>
              <a:t>segno più parlante </a:t>
            </a:r>
            <a:br>
              <a:rPr lang="it-IT" b="1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di tutta la sua eredità umana e spirituale: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un cuore trapassato da due frecce,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l'amore di DIO e dal prossimo</a:t>
            </a:r>
            <a:r>
              <a:rPr lang="it-IT" dirty="0">
                <a:latin typeface="Cooper Md BT" panose="0208060305030B020404" pitchFamily="18" charset="0"/>
              </a:rPr>
              <a:t>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Due riflessi del suo modo di </a:t>
            </a:r>
            <a:r>
              <a:rPr lang="it-IT" b="1" dirty="0">
                <a:latin typeface="Cooper Md BT" panose="0208060305030B020404" pitchFamily="18" charset="0"/>
              </a:rPr>
              <a:t>sentire il cuore di Dio </a:t>
            </a:r>
            <a:r>
              <a:rPr lang="it-IT" dirty="0">
                <a:latin typeface="Cooper Md BT" panose="0208060305030B020404" pitchFamily="18" charset="0"/>
              </a:rPr>
              <a:t>e di </a:t>
            </a:r>
            <a:r>
              <a:rPr lang="it-IT" b="1" dirty="0">
                <a:latin typeface="Cooper Md BT" panose="0208060305030B020404" pitchFamily="18" charset="0"/>
              </a:rPr>
              <a:t>aprire il suo cuore ai fratelli,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intimamente correlati l'uno con l'altro,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con il suo senso della Provvidenza e il suo modo di avvicinare e interagire con ogni persona, ossia la sua proverbiale </a:t>
            </a:r>
            <a:r>
              <a:rPr lang="it-IT" b="1" dirty="0">
                <a:latin typeface="Cooper Md BT" panose="0208060305030B020404" pitchFamily="18" charset="0"/>
              </a:rPr>
              <a:t>dolcezza o amorevolezza.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361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128" y="6546580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MAGGIO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302145" y="-58084"/>
            <a:ext cx="6820640" cy="171872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905764 w 7101486"/>
              <a:gd name="connsiteY2" fmla="*/ 414937 h 647437"/>
              <a:gd name="connsiteX3" fmla="*/ 6823026 w 7101486"/>
              <a:gd name="connsiteY3" fmla="*/ 634463 h 647437"/>
              <a:gd name="connsiteX4" fmla="*/ 667627 w 7101486"/>
              <a:gd name="connsiteY4" fmla="*/ 647437 h 647437"/>
              <a:gd name="connsiteX5" fmla="*/ 0 w 7101486"/>
              <a:gd name="connsiteY5" fmla="*/ 310113 h 647437"/>
              <a:gd name="connsiteX6" fmla="*/ 467965 w 7101486"/>
              <a:gd name="connsiteY6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905764 w 7101486"/>
              <a:gd name="connsiteY2" fmla="*/ 414937 h 647437"/>
              <a:gd name="connsiteX3" fmla="*/ 7061790 w 7101486"/>
              <a:gd name="connsiteY3" fmla="*/ 608948 h 647437"/>
              <a:gd name="connsiteX4" fmla="*/ 667627 w 7101486"/>
              <a:gd name="connsiteY4" fmla="*/ 647437 h 647437"/>
              <a:gd name="connsiteX5" fmla="*/ 0 w 7101486"/>
              <a:gd name="connsiteY5" fmla="*/ 310113 h 647437"/>
              <a:gd name="connsiteX6" fmla="*/ 467965 w 7101486"/>
              <a:gd name="connsiteY6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905764" y="414937"/>
                </a:lnTo>
                <a:lnTo>
                  <a:pt x="7061790" y="608948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432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«Che cosa è meglio del nostro giardino: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che ci siano delle spine per aver delle rose,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oppure che non ci siano rose 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per non aver spine?»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43128" y="-51463"/>
            <a:ext cx="5345273" cy="608479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89772" h="5848980">
                <a:moveTo>
                  <a:pt x="1432246" y="4201"/>
                </a:moveTo>
                <a:lnTo>
                  <a:pt x="1748990" y="4201"/>
                </a:lnTo>
                <a:lnTo>
                  <a:pt x="1762802" y="23912"/>
                </a:lnTo>
                <a:lnTo>
                  <a:pt x="2799987" y="23912"/>
                </a:lnTo>
                <a:lnTo>
                  <a:pt x="2812677" y="4201"/>
                </a:lnTo>
                <a:lnTo>
                  <a:pt x="4547550" y="4201"/>
                </a:lnTo>
                <a:lnTo>
                  <a:pt x="3850210" y="591139"/>
                </a:lnTo>
                <a:lnTo>
                  <a:pt x="5989772" y="0"/>
                </a:lnTo>
                <a:lnTo>
                  <a:pt x="4197272" y="1279896"/>
                </a:lnTo>
                <a:lnTo>
                  <a:pt x="5738244" y="1255432"/>
                </a:lnTo>
                <a:lnTo>
                  <a:pt x="4487684" y="2290628"/>
                </a:lnTo>
                <a:lnTo>
                  <a:pt x="5769026" y="3191011"/>
                </a:lnTo>
                <a:lnTo>
                  <a:pt x="4240593" y="3079703"/>
                </a:lnTo>
                <a:lnTo>
                  <a:pt x="4660327" y="4727900"/>
                </a:lnTo>
                <a:lnTo>
                  <a:pt x="3467255" y="3799410"/>
                </a:lnTo>
                <a:lnTo>
                  <a:pt x="3375955" y="5409851"/>
                </a:lnTo>
                <a:lnTo>
                  <a:pt x="2269588" y="4500940"/>
                </a:lnTo>
                <a:lnTo>
                  <a:pt x="1560461" y="5848980"/>
                </a:lnTo>
                <a:cubicBezTo>
                  <a:pt x="1477990" y="5212155"/>
                  <a:pt x="1056207" y="5019468"/>
                  <a:pt x="973736" y="4382643"/>
                </a:cubicBezTo>
                <a:lnTo>
                  <a:pt x="0" y="5149775"/>
                </a:lnTo>
                <a:lnTo>
                  <a:pt x="22982" y="3472112"/>
                </a:lnTo>
                <a:lnTo>
                  <a:pt x="22982" y="2713505"/>
                </a:lnTo>
                <a:lnTo>
                  <a:pt x="32028" y="2706436"/>
                </a:lnTo>
                <a:lnTo>
                  <a:pt x="22982" y="2698781"/>
                </a:lnTo>
                <a:lnTo>
                  <a:pt x="22982" y="2100848"/>
                </a:lnTo>
                <a:lnTo>
                  <a:pt x="22982" y="1440872"/>
                </a:lnTo>
                <a:lnTo>
                  <a:pt x="22982" y="1003336"/>
                </a:lnTo>
                <a:lnTo>
                  <a:pt x="22982" y="290646"/>
                </a:lnTo>
                <a:lnTo>
                  <a:pt x="22982" y="23912"/>
                </a:lnTo>
                <a:lnTo>
                  <a:pt x="1427136" y="23912"/>
                </a:lnTo>
                <a:lnTo>
                  <a:pt x="1432246" y="4201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544" t="-21416" r="-5112" b="-19240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88267" y="2755370"/>
            <a:ext cx="8255738" cy="4272625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L'umanesimo di Francesco, 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il suo desiderio e la capacità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di entrare in dialogo con tutti,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il grandissimo valore che dà all'amicizia, così importante per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l'accompagnamento personale 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nel modo con cui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lo interpreterà Don Bosco,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b="1" dirty="0">
                <a:latin typeface="Cooper Md BT" panose="0208060305030B020404" pitchFamily="18" charset="0"/>
              </a:rPr>
              <a:t>tutto si costruisce sulle solide fondamenta del cuore,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così come Francesco lo ha vissuto.</a:t>
            </a:r>
          </a:p>
        </p:txBody>
      </p:sp>
    </p:spTree>
    <p:extLst>
      <p:ext uri="{BB962C8B-B14F-4D97-AF65-F5344CB8AC3E}">
        <p14:creationId xmlns:p14="http://schemas.microsoft.com/office/powerpoint/2010/main" val="32660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15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6528898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GIUGNO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4958367" y="0"/>
            <a:ext cx="7143152" cy="1481207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905764 w 7101486"/>
              <a:gd name="connsiteY2" fmla="*/ 414937 h 647437"/>
              <a:gd name="connsiteX3" fmla="*/ 6823026 w 7101486"/>
              <a:gd name="connsiteY3" fmla="*/ 634463 h 647437"/>
              <a:gd name="connsiteX4" fmla="*/ 667627 w 7101486"/>
              <a:gd name="connsiteY4" fmla="*/ 647437 h 647437"/>
              <a:gd name="connsiteX5" fmla="*/ 0 w 7101486"/>
              <a:gd name="connsiteY5" fmla="*/ 310113 h 647437"/>
              <a:gd name="connsiteX6" fmla="*/ 467965 w 7101486"/>
              <a:gd name="connsiteY6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905764 w 7101486"/>
              <a:gd name="connsiteY2" fmla="*/ 414937 h 647437"/>
              <a:gd name="connsiteX3" fmla="*/ 7061790 w 7101486"/>
              <a:gd name="connsiteY3" fmla="*/ 608948 h 647437"/>
              <a:gd name="connsiteX4" fmla="*/ 667627 w 7101486"/>
              <a:gd name="connsiteY4" fmla="*/ 647437 h 647437"/>
              <a:gd name="connsiteX5" fmla="*/ 0 w 7101486"/>
              <a:gd name="connsiteY5" fmla="*/ 310113 h 647437"/>
              <a:gd name="connsiteX6" fmla="*/ 467965 w 7101486"/>
              <a:gd name="connsiteY6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905764 w 7101486"/>
              <a:gd name="connsiteY2" fmla="*/ 414937 h 647437"/>
              <a:gd name="connsiteX3" fmla="*/ 6740508 w 7101486"/>
              <a:gd name="connsiteY3" fmla="*/ 594394 h 647437"/>
              <a:gd name="connsiteX4" fmla="*/ 667627 w 7101486"/>
              <a:gd name="connsiteY4" fmla="*/ 647437 h 647437"/>
              <a:gd name="connsiteX5" fmla="*/ 0 w 7101486"/>
              <a:gd name="connsiteY5" fmla="*/ 310113 h 647437"/>
              <a:gd name="connsiteX6" fmla="*/ 467965 w 7101486"/>
              <a:gd name="connsiteY6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740508 w 7101486"/>
              <a:gd name="connsiteY2" fmla="*/ 594394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4321 w 7101486"/>
              <a:gd name="connsiteY2" fmla="*/ 63805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52259 w 7101486"/>
              <a:gd name="connsiteY2" fmla="*/ 642908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52259" y="642908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«I grandi progetti non si realizzano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che a forza di </a:t>
            </a: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pazienza e di perseveranza» 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42532" y="-77501"/>
            <a:ext cx="4669138" cy="6284889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620393 w 5989772"/>
              <a:gd name="connsiteY12" fmla="*/ 3343386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915104 w 5989772"/>
              <a:gd name="connsiteY11" fmla="*/ 2879385 h 5848980"/>
              <a:gd name="connsiteX12" fmla="*/ 4620393 w 5989772"/>
              <a:gd name="connsiteY12" fmla="*/ 3343386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637557 w 5989772"/>
              <a:gd name="connsiteY11" fmla="*/ 2759529 h 5848980"/>
              <a:gd name="connsiteX12" fmla="*/ 4620393 w 5989772"/>
              <a:gd name="connsiteY12" fmla="*/ 3343386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4620393 w 5989772"/>
              <a:gd name="connsiteY12" fmla="*/ 3343386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5273850 w 5989772"/>
              <a:gd name="connsiteY13" fmla="*/ 4500174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4945327 w 5989772"/>
              <a:gd name="connsiteY13" fmla="*/ 3811426 h 5848980"/>
              <a:gd name="connsiteX14" fmla="*/ 5273850 w 5989772"/>
              <a:gd name="connsiteY14" fmla="*/ 4500174 h 5848980"/>
              <a:gd name="connsiteX15" fmla="*/ 3467255 w 5989772"/>
              <a:gd name="connsiteY15" fmla="*/ 3799410 h 5848980"/>
              <a:gd name="connsiteX16" fmla="*/ 3375955 w 5989772"/>
              <a:gd name="connsiteY16" fmla="*/ 5409851 h 5848980"/>
              <a:gd name="connsiteX17" fmla="*/ 2269588 w 5989772"/>
              <a:gd name="connsiteY17" fmla="*/ 4500940 h 5848980"/>
              <a:gd name="connsiteX18" fmla="*/ 1560461 w 5989772"/>
              <a:gd name="connsiteY18" fmla="*/ 5848980 h 5848980"/>
              <a:gd name="connsiteX19" fmla="*/ 973736 w 5989772"/>
              <a:gd name="connsiteY19" fmla="*/ 4382643 h 5848980"/>
              <a:gd name="connsiteX20" fmla="*/ 0 w 5989772"/>
              <a:gd name="connsiteY20" fmla="*/ 5149775 h 5848980"/>
              <a:gd name="connsiteX21" fmla="*/ 22982 w 5989772"/>
              <a:gd name="connsiteY21" fmla="*/ 3472112 h 5848980"/>
              <a:gd name="connsiteX22" fmla="*/ 22982 w 5989772"/>
              <a:gd name="connsiteY22" fmla="*/ 2713505 h 5848980"/>
              <a:gd name="connsiteX23" fmla="*/ 32028 w 5989772"/>
              <a:gd name="connsiteY23" fmla="*/ 2706436 h 5848980"/>
              <a:gd name="connsiteX24" fmla="*/ 22982 w 5989772"/>
              <a:gd name="connsiteY24" fmla="*/ 2698781 h 5848980"/>
              <a:gd name="connsiteX25" fmla="*/ 22982 w 5989772"/>
              <a:gd name="connsiteY25" fmla="*/ 2100848 h 5848980"/>
              <a:gd name="connsiteX26" fmla="*/ 22982 w 5989772"/>
              <a:gd name="connsiteY26" fmla="*/ 1440872 h 5848980"/>
              <a:gd name="connsiteX27" fmla="*/ 22982 w 5989772"/>
              <a:gd name="connsiteY27" fmla="*/ 1003336 h 5848980"/>
              <a:gd name="connsiteX28" fmla="*/ 22982 w 5989772"/>
              <a:gd name="connsiteY28" fmla="*/ 290646 h 5848980"/>
              <a:gd name="connsiteX29" fmla="*/ 22982 w 5989772"/>
              <a:gd name="connsiteY29" fmla="*/ 23912 h 5848980"/>
              <a:gd name="connsiteX30" fmla="*/ 1427136 w 5989772"/>
              <a:gd name="connsiteY30" fmla="*/ 23912 h 5848980"/>
              <a:gd name="connsiteX31" fmla="*/ 1432246 w 5989772"/>
              <a:gd name="connsiteY31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4945327 w 5989772"/>
              <a:gd name="connsiteY13" fmla="*/ 3811426 h 5848980"/>
              <a:gd name="connsiteX14" fmla="*/ 5273850 w 5989772"/>
              <a:gd name="connsiteY14" fmla="*/ 4500174 h 5848980"/>
              <a:gd name="connsiteX15" fmla="*/ 3467255 w 5989772"/>
              <a:gd name="connsiteY15" fmla="*/ 3799410 h 5848980"/>
              <a:gd name="connsiteX16" fmla="*/ 3375955 w 5989772"/>
              <a:gd name="connsiteY16" fmla="*/ 5409851 h 5848980"/>
              <a:gd name="connsiteX17" fmla="*/ 2269588 w 5989772"/>
              <a:gd name="connsiteY17" fmla="*/ 4500940 h 5848980"/>
              <a:gd name="connsiteX18" fmla="*/ 1560461 w 5989772"/>
              <a:gd name="connsiteY18" fmla="*/ 5848980 h 5848980"/>
              <a:gd name="connsiteX19" fmla="*/ 973736 w 5989772"/>
              <a:gd name="connsiteY19" fmla="*/ 4382643 h 5848980"/>
              <a:gd name="connsiteX20" fmla="*/ 0 w 5989772"/>
              <a:gd name="connsiteY20" fmla="*/ 5149775 h 5848980"/>
              <a:gd name="connsiteX21" fmla="*/ 22982 w 5989772"/>
              <a:gd name="connsiteY21" fmla="*/ 3472112 h 5848980"/>
              <a:gd name="connsiteX22" fmla="*/ 22982 w 5989772"/>
              <a:gd name="connsiteY22" fmla="*/ 2713505 h 5848980"/>
              <a:gd name="connsiteX23" fmla="*/ 32028 w 5989772"/>
              <a:gd name="connsiteY23" fmla="*/ 2706436 h 5848980"/>
              <a:gd name="connsiteX24" fmla="*/ 22982 w 5989772"/>
              <a:gd name="connsiteY24" fmla="*/ 2698781 h 5848980"/>
              <a:gd name="connsiteX25" fmla="*/ 22982 w 5989772"/>
              <a:gd name="connsiteY25" fmla="*/ 2100848 h 5848980"/>
              <a:gd name="connsiteX26" fmla="*/ 22982 w 5989772"/>
              <a:gd name="connsiteY26" fmla="*/ 1440872 h 5848980"/>
              <a:gd name="connsiteX27" fmla="*/ 22982 w 5989772"/>
              <a:gd name="connsiteY27" fmla="*/ 1003336 h 5848980"/>
              <a:gd name="connsiteX28" fmla="*/ 22982 w 5989772"/>
              <a:gd name="connsiteY28" fmla="*/ 290646 h 5848980"/>
              <a:gd name="connsiteX29" fmla="*/ 22982 w 5989772"/>
              <a:gd name="connsiteY29" fmla="*/ 23912 h 5848980"/>
              <a:gd name="connsiteX30" fmla="*/ 1427136 w 5989772"/>
              <a:gd name="connsiteY30" fmla="*/ 23912 h 5848980"/>
              <a:gd name="connsiteX31" fmla="*/ 1432246 w 5989772"/>
              <a:gd name="connsiteY31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7 w 5989772"/>
              <a:gd name="connsiteY11" fmla="*/ 2675630 h 5848980"/>
              <a:gd name="connsiteX12" fmla="*/ 5146270 w 5989772"/>
              <a:gd name="connsiteY12" fmla="*/ 3067717 h 5848980"/>
              <a:gd name="connsiteX13" fmla="*/ 4945327 w 5989772"/>
              <a:gd name="connsiteY13" fmla="*/ 3811426 h 5848980"/>
              <a:gd name="connsiteX14" fmla="*/ 5273850 w 5989772"/>
              <a:gd name="connsiteY14" fmla="*/ 4500174 h 5848980"/>
              <a:gd name="connsiteX15" fmla="*/ 3467255 w 5989772"/>
              <a:gd name="connsiteY15" fmla="*/ 3799410 h 5848980"/>
              <a:gd name="connsiteX16" fmla="*/ 3375955 w 5989772"/>
              <a:gd name="connsiteY16" fmla="*/ 5409851 h 5848980"/>
              <a:gd name="connsiteX17" fmla="*/ 2269588 w 5989772"/>
              <a:gd name="connsiteY17" fmla="*/ 4500940 h 5848980"/>
              <a:gd name="connsiteX18" fmla="*/ 1560461 w 5989772"/>
              <a:gd name="connsiteY18" fmla="*/ 5848980 h 5848980"/>
              <a:gd name="connsiteX19" fmla="*/ 973736 w 5989772"/>
              <a:gd name="connsiteY19" fmla="*/ 4382643 h 5848980"/>
              <a:gd name="connsiteX20" fmla="*/ 0 w 5989772"/>
              <a:gd name="connsiteY20" fmla="*/ 5149775 h 5848980"/>
              <a:gd name="connsiteX21" fmla="*/ 22982 w 5989772"/>
              <a:gd name="connsiteY21" fmla="*/ 3472112 h 5848980"/>
              <a:gd name="connsiteX22" fmla="*/ 22982 w 5989772"/>
              <a:gd name="connsiteY22" fmla="*/ 2713505 h 5848980"/>
              <a:gd name="connsiteX23" fmla="*/ 32028 w 5989772"/>
              <a:gd name="connsiteY23" fmla="*/ 2706436 h 5848980"/>
              <a:gd name="connsiteX24" fmla="*/ 22982 w 5989772"/>
              <a:gd name="connsiteY24" fmla="*/ 2698781 h 5848980"/>
              <a:gd name="connsiteX25" fmla="*/ 22982 w 5989772"/>
              <a:gd name="connsiteY25" fmla="*/ 2100848 h 5848980"/>
              <a:gd name="connsiteX26" fmla="*/ 22982 w 5989772"/>
              <a:gd name="connsiteY26" fmla="*/ 1440872 h 5848980"/>
              <a:gd name="connsiteX27" fmla="*/ 22982 w 5989772"/>
              <a:gd name="connsiteY27" fmla="*/ 1003336 h 5848980"/>
              <a:gd name="connsiteX28" fmla="*/ 22982 w 5989772"/>
              <a:gd name="connsiteY28" fmla="*/ 290646 h 5848980"/>
              <a:gd name="connsiteX29" fmla="*/ 22982 w 5989772"/>
              <a:gd name="connsiteY29" fmla="*/ 23912 h 5848980"/>
              <a:gd name="connsiteX30" fmla="*/ 1427136 w 5989772"/>
              <a:gd name="connsiteY30" fmla="*/ 23912 h 5848980"/>
              <a:gd name="connsiteX31" fmla="*/ 1432246 w 5989772"/>
              <a:gd name="connsiteY31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812851 w 5989772"/>
              <a:gd name="connsiteY11" fmla="*/ 2364005 h 5848980"/>
              <a:gd name="connsiteX12" fmla="*/ 5146270 w 5989772"/>
              <a:gd name="connsiteY12" fmla="*/ 3067717 h 5848980"/>
              <a:gd name="connsiteX13" fmla="*/ 4945327 w 5989772"/>
              <a:gd name="connsiteY13" fmla="*/ 3811426 h 5848980"/>
              <a:gd name="connsiteX14" fmla="*/ 5273850 w 5989772"/>
              <a:gd name="connsiteY14" fmla="*/ 4500174 h 5848980"/>
              <a:gd name="connsiteX15" fmla="*/ 3467255 w 5989772"/>
              <a:gd name="connsiteY15" fmla="*/ 3799410 h 5848980"/>
              <a:gd name="connsiteX16" fmla="*/ 3375955 w 5989772"/>
              <a:gd name="connsiteY16" fmla="*/ 5409851 h 5848980"/>
              <a:gd name="connsiteX17" fmla="*/ 2269588 w 5989772"/>
              <a:gd name="connsiteY17" fmla="*/ 4500940 h 5848980"/>
              <a:gd name="connsiteX18" fmla="*/ 1560461 w 5989772"/>
              <a:gd name="connsiteY18" fmla="*/ 5848980 h 5848980"/>
              <a:gd name="connsiteX19" fmla="*/ 973736 w 5989772"/>
              <a:gd name="connsiteY19" fmla="*/ 4382643 h 5848980"/>
              <a:gd name="connsiteX20" fmla="*/ 0 w 5989772"/>
              <a:gd name="connsiteY20" fmla="*/ 5149775 h 5848980"/>
              <a:gd name="connsiteX21" fmla="*/ 22982 w 5989772"/>
              <a:gd name="connsiteY21" fmla="*/ 3472112 h 5848980"/>
              <a:gd name="connsiteX22" fmla="*/ 22982 w 5989772"/>
              <a:gd name="connsiteY22" fmla="*/ 2713505 h 5848980"/>
              <a:gd name="connsiteX23" fmla="*/ 32028 w 5989772"/>
              <a:gd name="connsiteY23" fmla="*/ 2706436 h 5848980"/>
              <a:gd name="connsiteX24" fmla="*/ 22982 w 5989772"/>
              <a:gd name="connsiteY24" fmla="*/ 2698781 h 5848980"/>
              <a:gd name="connsiteX25" fmla="*/ 22982 w 5989772"/>
              <a:gd name="connsiteY25" fmla="*/ 2100848 h 5848980"/>
              <a:gd name="connsiteX26" fmla="*/ 22982 w 5989772"/>
              <a:gd name="connsiteY26" fmla="*/ 1440872 h 5848980"/>
              <a:gd name="connsiteX27" fmla="*/ 22982 w 5989772"/>
              <a:gd name="connsiteY27" fmla="*/ 1003336 h 5848980"/>
              <a:gd name="connsiteX28" fmla="*/ 22982 w 5989772"/>
              <a:gd name="connsiteY28" fmla="*/ 290646 h 5848980"/>
              <a:gd name="connsiteX29" fmla="*/ 22982 w 5989772"/>
              <a:gd name="connsiteY29" fmla="*/ 23912 h 5848980"/>
              <a:gd name="connsiteX30" fmla="*/ 1427136 w 5989772"/>
              <a:gd name="connsiteY30" fmla="*/ 23912 h 5848980"/>
              <a:gd name="connsiteX31" fmla="*/ 1432246 w 5989772"/>
              <a:gd name="connsiteY31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812851 w 5989772"/>
              <a:gd name="connsiteY11" fmla="*/ 2364005 h 5848980"/>
              <a:gd name="connsiteX12" fmla="*/ 5146270 w 5989772"/>
              <a:gd name="connsiteY12" fmla="*/ 3067717 h 5848980"/>
              <a:gd name="connsiteX13" fmla="*/ 4945327 w 5989772"/>
              <a:gd name="connsiteY13" fmla="*/ 3811426 h 5848980"/>
              <a:gd name="connsiteX14" fmla="*/ 4996305 w 5989772"/>
              <a:gd name="connsiteY14" fmla="*/ 4620030 h 5848980"/>
              <a:gd name="connsiteX15" fmla="*/ 3467255 w 5989772"/>
              <a:gd name="connsiteY15" fmla="*/ 3799410 h 5848980"/>
              <a:gd name="connsiteX16" fmla="*/ 3375955 w 5989772"/>
              <a:gd name="connsiteY16" fmla="*/ 5409851 h 5848980"/>
              <a:gd name="connsiteX17" fmla="*/ 2269588 w 5989772"/>
              <a:gd name="connsiteY17" fmla="*/ 4500940 h 5848980"/>
              <a:gd name="connsiteX18" fmla="*/ 1560461 w 5989772"/>
              <a:gd name="connsiteY18" fmla="*/ 5848980 h 5848980"/>
              <a:gd name="connsiteX19" fmla="*/ 973736 w 5989772"/>
              <a:gd name="connsiteY19" fmla="*/ 4382643 h 5848980"/>
              <a:gd name="connsiteX20" fmla="*/ 0 w 5989772"/>
              <a:gd name="connsiteY20" fmla="*/ 5149775 h 5848980"/>
              <a:gd name="connsiteX21" fmla="*/ 22982 w 5989772"/>
              <a:gd name="connsiteY21" fmla="*/ 3472112 h 5848980"/>
              <a:gd name="connsiteX22" fmla="*/ 22982 w 5989772"/>
              <a:gd name="connsiteY22" fmla="*/ 2713505 h 5848980"/>
              <a:gd name="connsiteX23" fmla="*/ 32028 w 5989772"/>
              <a:gd name="connsiteY23" fmla="*/ 2706436 h 5848980"/>
              <a:gd name="connsiteX24" fmla="*/ 22982 w 5989772"/>
              <a:gd name="connsiteY24" fmla="*/ 2698781 h 5848980"/>
              <a:gd name="connsiteX25" fmla="*/ 22982 w 5989772"/>
              <a:gd name="connsiteY25" fmla="*/ 2100848 h 5848980"/>
              <a:gd name="connsiteX26" fmla="*/ 22982 w 5989772"/>
              <a:gd name="connsiteY26" fmla="*/ 1440872 h 5848980"/>
              <a:gd name="connsiteX27" fmla="*/ 22982 w 5989772"/>
              <a:gd name="connsiteY27" fmla="*/ 1003336 h 5848980"/>
              <a:gd name="connsiteX28" fmla="*/ 22982 w 5989772"/>
              <a:gd name="connsiteY28" fmla="*/ 290646 h 5848980"/>
              <a:gd name="connsiteX29" fmla="*/ 22982 w 5989772"/>
              <a:gd name="connsiteY29" fmla="*/ 23912 h 5848980"/>
              <a:gd name="connsiteX30" fmla="*/ 1427136 w 5989772"/>
              <a:gd name="connsiteY30" fmla="*/ 23912 h 5848980"/>
              <a:gd name="connsiteX31" fmla="*/ 1432246 w 5989772"/>
              <a:gd name="connsiteY31" fmla="*/ 4201 h 58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89772" h="5848980">
                <a:moveTo>
                  <a:pt x="1432246" y="4201"/>
                </a:moveTo>
                <a:lnTo>
                  <a:pt x="1748990" y="4201"/>
                </a:lnTo>
                <a:lnTo>
                  <a:pt x="1762802" y="23912"/>
                </a:lnTo>
                <a:lnTo>
                  <a:pt x="2799987" y="23912"/>
                </a:lnTo>
                <a:lnTo>
                  <a:pt x="2812677" y="4201"/>
                </a:lnTo>
                <a:lnTo>
                  <a:pt x="4547550" y="4201"/>
                </a:lnTo>
                <a:lnTo>
                  <a:pt x="3850210" y="591139"/>
                </a:lnTo>
                <a:lnTo>
                  <a:pt x="5989772" y="0"/>
                </a:lnTo>
                <a:lnTo>
                  <a:pt x="4197272" y="1279896"/>
                </a:lnTo>
                <a:lnTo>
                  <a:pt x="5738244" y="1255432"/>
                </a:lnTo>
                <a:lnTo>
                  <a:pt x="4487684" y="2290628"/>
                </a:lnTo>
                <a:lnTo>
                  <a:pt x="5812851" y="2364005"/>
                </a:lnTo>
                <a:lnTo>
                  <a:pt x="5146270" y="3067717"/>
                </a:lnTo>
                <a:cubicBezTo>
                  <a:pt x="5157197" y="3291649"/>
                  <a:pt x="4978225" y="3587495"/>
                  <a:pt x="4945327" y="3811426"/>
                </a:cubicBezTo>
                <a:lnTo>
                  <a:pt x="4996305" y="4620030"/>
                </a:lnTo>
                <a:lnTo>
                  <a:pt x="3467255" y="3799410"/>
                </a:lnTo>
                <a:lnTo>
                  <a:pt x="3375955" y="5409851"/>
                </a:lnTo>
                <a:lnTo>
                  <a:pt x="2269588" y="4500940"/>
                </a:lnTo>
                <a:lnTo>
                  <a:pt x="1560461" y="5848980"/>
                </a:lnTo>
                <a:cubicBezTo>
                  <a:pt x="1477990" y="5212155"/>
                  <a:pt x="1056207" y="5019468"/>
                  <a:pt x="973736" y="4382643"/>
                </a:cubicBezTo>
                <a:lnTo>
                  <a:pt x="0" y="5149775"/>
                </a:lnTo>
                <a:lnTo>
                  <a:pt x="22982" y="3472112"/>
                </a:lnTo>
                <a:lnTo>
                  <a:pt x="22982" y="2713505"/>
                </a:lnTo>
                <a:lnTo>
                  <a:pt x="32028" y="2706436"/>
                </a:lnTo>
                <a:lnTo>
                  <a:pt x="22982" y="2698781"/>
                </a:lnTo>
                <a:lnTo>
                  <a:pt x="22982" y="2100848"/>
                </a:lnTo>
                <a:lnTo>
                  <a:pt x="22982" y="1440872"/>
                </a:lnTo>
                <a:lnTo>
                  <a:pt x="22982" y="1003336"/>
                </a:lnTo>
                <a:lnTo>
                  <a:pt x="22982" y="290646"/>
                </a:lnTo>
                <a:lnTo>
                  <a:pt x="22982" y="23912"/>
                </a:lnTo>
                <a:lnTo>
                  <a:pt x="1427136" y="23912"/>
                </a:lnTo>
                <a:lnTo>
                  <a:pt x="1432246" y="4201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8913" t="-12470" r="-7305" b="-29918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13646" y="2166758"/>
            <a:ext cx="10430360" cy="4861237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La dolcezza di cuore</a:t>
            </a:r>
            <a:r>
              <a:rPr lang="it-IT" dirty="0">
                <a:latin typeface="Cooper Md BT" panose="0208060305030B020404" pitchFamily="18" charset="0"/>
              </a:rPr>
              <a:t>, </a:t>
            </a:r>
            <a:r>
              <a:rPr lang="it-IT" i="1" dirty="0">
                <a:latin typeface="Cooper Md BT" panose="0208060305030B020404" pitchFamily="18" charset="0"/>
              </a:rPr>
              <a:t>prima che di tratto, </a:t>
            </a:r>
            <a:br>
              <a:rPr lang="it-IT" i="1" dirty="0">
                <a:latin typeface="Cooper Md BT" panose="0208060305030B020404" pitchFamily="18" charset="0"/>
              </a:rPr>
            </a:br>
            <a:r>
              <a:rPr lang="it-IT" i="1" dirty="0">
                <a:latin typeface="Cooper Md BT" panose="0208060305030B020404" pitchFamily="18" charset="0"/>
              </a:rPr>
              <a:t>verso il prossimo, anche quando è scostante </a:t>
            </a:r>
            <a:br>
              <a:rPr lang="it-IT" i="1" dirty="0">
                <a:latin typeface="Cooper Md BT" panose="0208060305030B020404" pitchFamily="18" charset="0"/>
              </a:rPr>
            </a:br>
            <a:r>
              <a:rPr lang="it-IT" i="1" dirty="0">
                <a:latin typeface="Cooper Md BT" panose="0208060305030B020404" pitchFamily="18" charset="0"/>
              </a:rPr>
              <a:t>e tutt'altro che piacevole come carattere</a:t>
            </a:r>
            <a:r>
              <a:rPr lang="it-IT" dirty="0">
                <a:latin typeface="Cooper Md BT" panose="0208060305030B020404" pitchFamily="18" charset="0"/>
              </a:rPr>
              <a:t>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è un riflesso della stessa fiducia</a:t>
            </a:r>
            <a:r>
              <a:rPr lang="it-IT" dirty="0">
                <a:latin typeface="Cooper Md BT" panose="0208060305030B020404" pitchFamily="18" charset="0"/>
              </a:rPr>
              <a:t>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questa volta nei riguardi del cuore umano,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sempre aperto all'azione di Dio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e sempre destinato alla pienezza della vita.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Dolcezza e amorevolezza 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sono approcci missionari, </a:t>
            </a:r>
            <a:br>
              <a:rPr lang="it-IT" b="1" dirty="0">
                <a:latin typeface="Cooper Md BT" panose="0208060305030B020404" pitchFamily="18" charset="0"/>
              </a:rPr>
            </a:br>
            <a:r>
              <a:rPr lang="it-IT" i="1" dirty="0">
                <a:latin typeface="Cooper Md BT" panose="0208060305030B020404" pitchFamily="18" charset="0"/>
              </a:rPr>
              <a:t>volti a facilitare il più possibile in ogni circostanza e situazione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i="1" dirty="0">
                <a:latin typeface="Cooper Md BT" panose="0208060305030B020404" pitchFamily="18" charset="0"/>
              </a:rPr>
              <a:t>questo incontro tra grazia e libertà nel cuore di chi mi sta davanti. 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Non è soltanto dunque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Cooper Md BT" panose="0208060305030B020404" pitchFamily="18" charset="0"/>
              </a:rPr>
              <a:t>questione di buone maniere.</a:t>
            </a:r>
          </a:p>
        </p:txBody>
      </p:sp>
    </p:spTree>
    <p:extLst>
      <p:ext uri="{BB962C8B-B14F-4D97-AF65-F5344CB8AC3E}">
        <p14:creationId xmlns:p14="http://schemas.microsoft.com/office/powerpoint/2010/main" val="22046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6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78478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LUGLIO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440938" y="-324"/>
            <a:ext cx="6751062" cy="1803179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«Non c'è nessun elemento, al mondo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per scadente che sia, che non sia utile </a:t>
            </a:r>
            <a:b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a qualche cosa, ma </a:t>
            </a: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bisogna trovare </a:t>
            </a:r>
            <a:b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</a:b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il suo uso e il suo posto» 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37944" y="-68360"/>
            <a:ext cx="5885852" cy="5910244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630250 w 6061930"/>
              <a:gd name="connsiteY12" fmla="*/ 3385314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630250 w 6061930"/>
              <a:gd name="connsiteY12" fmla="*/ 3385314 h 5844779"/>
              <a:gd name="connsiteX13" fmla="*/ 4963393 w 6061930"/>
              <a:gd name="connsiteY13" fmla="*/ 4686559 h 5844779"/>
              <a:gd name="connsiteX14" fmla="*/ 3755889 w 6061930"/>
              <a:gd name="connsiteY14" fmla="*/ 465081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630250 w 6061930"/>
              <a:gd name="connsiteY12" fmla="*/ 3385314 h 5844779"/>
              <a:gd name="connsiteX13" fmla="*/ 4963393 w 6061930"/>
              <a:gd name="connsiteY13" fmla="*/ 4686559 h 5844779"/>
              <a:gd name="connsiteX14" fmla="*/ 3755889 w 6061930"/>
              <a:gd name="connsiteY14" fmla="*/ 4650819 h 5844779"/>
              <a:gd name="connsiteX15" fmla="*/ 3375955 w 6061930"/>
              <a:gd name="connsiteY15" fmla="*/ 5405650 h 5844779"/>
              <a:gd name="connsiteX16" fmla="*/ 2428338 w 6061930"/>
              <a:gd name="connsiteY16" fmla="*/ 4914310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6181529"/>
              <a:gd name="connsiteX1" fmla="*/ 1748990 w 6061930"/>
              <a:gd name="connsiteY1" fmla="*/ 0 h 6181529"/>
              <a:gd name="connsiteX2" fmla="*/ 1762802 w 6061930"/>
              <a:gd name="connsiteY2" fmla="*/ 19711 h 6181529"/>
              <a:gd name="connsiteX3" fmla="*/ 2799987 w 6061930"/>
              <a:gd name="connsiteY3" fmla="*/ 19711 h 6181529"/>
              <a:gd name="connsiteX4" fmla="*/ 2812677 w 6061930"/>
              <a:gd name="connsiteY4" fmla="*/ 0 h 6181529"/>
              <a:gd name="connsiteX5" fmla="*/ 4547550 w 6061930"/>
              <a:gd name="connsiteY5" fmla="*/ 0 h 6181529"/>
              <a:gd name="connsiteX6" fmla="*/ 3850210 w 6061930"/>
              <a:gd name="connsiteY6" fmla="*/ 586938 h 6181529"/>
              <a:gd name="connsiteX7" fmla="*/ 6061930 w 6061930"/>
              <a:gd name="connsiteY7" fmla="*/ 231014 h 6181529"/>
              <a:gd name="connsiteX8" fmla="*/ 4197272 w 6061930"/>
              <a:gd name="connsiteY8" fmla="*/ 1275695 h 6181529"/>
              <a:gd name="connsiteX9" fmla="*/ 5738244 w 6061930"/>
              <a:gd name="connsiteY9" fmla="*/ 1251231 h 6181529"/>
              <a:gd name="connsiteX10" fmla="*/ 4487684 w 6061930"/>
              <a:gd name="connsiteY10" fmla="*/ 2286427 h 6181529"/>
              <a:gd name="connsiteX11" fmla="*/ 5769026 w 6061930"/>
              <a:gd name="connsiteY11" fmla="*/ 3186810 h 6181529"/>
              <a:gd name="connsiteX12" fmla="*/ 4630250 w 6061930"/>
              <a:gd name="connsiteY12" fmla="*/ 3385314 h 6181529"/>
              <a:gd name="connsiteX13" fmla="*/ 4963393 w 6061930"/>
              <a:gd name="connsiteY13" fmla="*/ 4686559 h 6181529"/>
              <a:gd name="connsiteX14" fmla="*/ 3755889 w 6061930"/>
              <a:gd name="connsiteY14" fmla="*/ 4650819 h 6181529"/>
              <a:gd name="connsiteX15" fmla="*/ 3375955 w 6061930"/>
              <a:gd name="connsiteY15" fmla="*/ 5405650 h 6181529"/>
              <a:gd name="connsiteX16" fmla="*/ 2428338 w 6061930"/>
              <a:gd name="connsiteY16" fmla="*/ 4914310 h 6181529"/>
              <a:gd name="connsiteX17" fmla="*/ 1762507 w 6061930"/>
              <a:gd name="connsiteY17" fmla="*/ 6181529 h 6181529"/>
              <a:gd name="connsiteX18" fmla="*/ 757260 w 6061930"/>
              <a:gd name="connsiteY18" fmla="*/ 4613658 h 6181529"/>
              <a:gd name="connsiteX19" fmla="*/ 0 w 6061930"/>
              <a:gd name="connsiteY19" fmla="*/ 5145574 h 6181529"/>
              <a:gd name="connsiteX20" fmla="*/ 22982 w 6061930"/>
              <a:gd name="connsiteY20" fmla="*/ 3467911 h 6181529"/>
              <a:gd name="connsiteX21" fmla="*/ 22982 w 6061930"/>
              <a:gd name="connsiteY21" fmla="*/ 2709304 h 6181529"/>
              <a:gd name="connsiteX22" fmla="*/ 32028 w 6061930"/>
              <a:gd name="connsiteY22" fmla="*/ 2702235 h 6181529"/>
              <a:gd name="connsiteX23" fmla="*/ 22982 w 6061930"/>
              <a:gd name="connsiteY23" fmla="*/ 2694580 h 6181529"/>
              <a:gd name="connsiteX24" fmla="*/ 22982 w 6061930"/>
              <a:gd name="connsiteY24" fmla="*/ 2096647 h 6181529"/>
              <a:gd name="connsiteX25" fmla="*/ 22982 w 6061930"/>
              <a:gd name="connsiteY25" fmla="*/ 1436671 h 6181529"/>
              <a:gd name="connsiteX26" fmla="*/ 22982 w 6061930"/>
              <a:gd name="connsiteY26" fmla="*/ 999135 h 6181529"/>
              <a:gd name="connsiteX27" fmla="*/ 22982 w 6061930"/>
              <a:gd name="connsiteY27" fmla="*/ 286445 h 6181529"/>
              <a:gd name="connsiteX28" fmla="*/ 22982 w 6061930"/>
              <a:gd name="connsiteY28" fmla="*/ 19711 h 6181529"/>
              <a:gd name="connsiteX29" fmla="*/ 1427136 w 6061930"/>
              <a:gd name="connsiteY29" fmla="*/ 19711 h 6181529"/>
              <a:gd name="connsiteX30" fmla="*/ 1432246 w 6061930"/>
              <a:gd name="connsiteY30" fmla="*/ 0 h 6181529"/>
              <a:gd name="connsiteX0" fmla="*/ 1432246 w 6061930"/>
              <a:gd name="connsiteY0" fmla="*/ 0 h 6181529"/>
              <a:gd name="connsiteX1" fmla="*/ 1748990 w 6061930"/>
              <a:gd name="connsiteY1" fmla="*/ 0 h 6181529"/>
              <a:gd name="connsiteX2" fmla="*/ 1762802 w 6061930"/>
              <a:gd name="connsiteY2" fmla="*/ 19711 h 6181529"/>
              <a:gd name="connsiteX3" fmla="*/ 2799987 w 6061930"/>
              <a:gd name="connsiteY3" fmla="*/ 19711 h 6181529"/>
              <a:gd name="connsiteX4" fmla="*/ 2812677 w 6061930"/>
              <a:gd name="connsiteY4" fmla="*/ 0 h 6181529"/>
              <a:gd name="connsiteX5" fmla="*/ 4547550 w 6061930"/>
              <a:gd name="connsiteY5" fmla="*/ 0 h 6181529"/>
              <a:gd name="connsiteX6" fmla="*/ 3850210 w 6061930"/>
              <a:gd name="connsiteY6" fmla="*/ 586938 h 6181529"/>
              <a:gd name="connsiteX7" fmla="*/ 6061930 w 6061930"/>
              <a:gd name="connsiteY7" fmla="*/ 231014 h 6181529"/>
              <a:gd name="connsiteX8" fmla="*/ 4197272 w 6061930"/>
              <a:gd name="connsiteY8" fmla="*/ 1275695 h 6181529"/>
              <a:gd name="connsiteX9" fmla="*/ 5738244 w 6061930"/>
              <a:gd name="connsiteY9" fmla="*/ 1251231 h 6181529"/>
              <a:gd name="connsiteX10" fmla="*/ 4487684 w 6061930"/>
              <a:gd name="connsiteY10" fmla="*/ 2286427 h 6181529"/>
              <a:gd name="connsiteX11" fmla="*/ 5769026 w 6061930"/>
              <a:gd name="connsiteY11" fmla="*/ 3186810 h 6181529"/>
              <a:gd name="connsiteX12" fmla="*/ 4630250 w 6061930"/>
              <a:gd name="connsiteY12" fmla="*/ 3385314 h 6181529"/>
              <a:gd name="connsiteX13" fmla="*/ 4963393 w 6061930"/>
              <a:gd name="connsiteY13" fmla="*/ 4686559 h 6181529"/>
              <a:gd name="connsiteX14" fmla="*/ 3755889 w 6061930"/>
              <a:gd name="connsiteY14" fmla="*/ 4650819 h 6181529"/>
              <a:gd name="connsiteX15" fmla="*/ 3375955 w 6061930"/>
              <a:gd name="connsiteY15" fmla="*/ 5405650 h 6181529"/>
              <a:gd name="connsiteX16" fmla="*/ 2428338 w 6061930"/>
              <a:gd name="connsiteY16" fmla="*/ 4914310 h 6181529"/>
              <a:gd name="connsiteX17" fmla="*/ 1762507 w 6061930"/>
              <a:gd name="connsiteY17" fmla="*/ 6181529 h 6181529"/>
              <a:gd name="connsiteX18" fmla="*/ 757260 w 6061930"/>
              <a:gd name="connsiteY18" fmla="*/ 4613658 h 6181529"/>
              <a:gd name="connsiteX19" fmla="*/ 0 w 6061930"/>
              <a:gd name="connsiteY19" fmla="*/ 5145574 h 6181529"/>
              <a:gd name="connsiteX20" fmla="*/ 22982 w 6061930"/>
              <a:gd name="connsiteY20" fmla="*/ 3467911 h 6181529"/>
              <a:gd name="connsiteX21" fmla="*/ 22982 w 6061930"/>
              <a:gd name="connsiteY21" fmla="*/ 2709304 h 6181529"/>
              <a:gd name="connsiteX22" fmla="*/ 32028 w 6061930"/>
              <a:gd name="connsiteY22" fmla="*/ 2702235 h 6181529"/>
              <a:gd name="connsiteX23" fmla="*/ 22982 w 6061930"/>
              <a:gd name="connsiteY23" fmla="*/ 2694580 h 6181529"/>
              <a:gd name="connsiteX24" fmla="*/ 22982 w 6061930"/>
              <a:gd name="connsiteY24" fmla="*/ 2096647 h 6181529"/>
              <a:gd name="connsiteX25" fmla="*/ 22982 w 6061930"/>
              <a:gd name="connsiteY25" fmla="*/ 1436671 h 6181529"/>
              <a:gd name="connsiteX26" fmla="*/ 22982 w 6061930"/>
              <a:gd name="connsiteY26" fmla="*/ 999135 h 6181529"/>
              <a:gd name="connsiteX27" fmla="*/ 22982 w 6061930"/>
              <a:gd name="connsiteY27" fmla="*/ 286445 h 6181529"/>
              <a:gd name="connsiteX28" fmla="*/ 22982 w 6061930"/>
              <a:gd name="connsiteY28" fmla="*/ 19711 h 6181529"/>
              <a:gd name="connsiteX29" fmla="*/ 1427136 w 6061930"/>
              <a:gd name="connsiteY29" fmla="*/ 19711 h 6181529"/>
              <a:gd name="connsiteX30" fmla="*/ 1432246 w 6061930"/>
              <a:gd name="connsiteY30" fmla="*/ 0 h 6181529"/>
              <a:gd name="connsiteX0" fmla="*/ 1432246 w 6061930"/>
              <a:gd name="connsiteY0" fmla="*/ 0 h 6181529"/>
              <a:gd name="connsiteX1" fmla="*/ 1748990 w 6061930"/>
              <a:gd name="connsiteY1" fmla="*/ 0 h 6181529"/>
              <a:gd name="connsiteX2" fmla="*/ 1762802 w 6061930"/>
              <a:gd name="connsiteY2" fmla="*/ 19711 h 6181529"/>
              <a:gd name="connsiteX3" fmla="*/ 2799987 w 6061930"/>
              <a:gd name="connsiteY3" fmla="*/ 19711 h 6181529"/>
              <a:gd name="connsiteX4" fmla="*/ 2812677 w 6061930"/>
              <a:gd name="connsiteY4" fmla="*/ 0 h 6181529"/>
              <a:gd name="connsiteX5" fmla="*/ 4547550 w 6061930"/>
              <a:gd name="connsiteY5" fmla="*/ 0 h 6181529"/>
              <a:gd name="connsiteX6" fmla="*/ 3850210 w 6061930"/>
              <a:gd name="connsiteY6" fmla="*/ 586938 h 6181529"/>
              <a:gd name="connsiteX7" fmla="*/ 6061930 w 6061930"/>
              <a:gd name="connsiteY7" fmla="*/ 231014 h 6181529"/>
              <a:gd name="connsiteX8" fmla="*/ 4197272 w 6061930"/>
              <a:gd name="connsiteY8" fmla="*/ 1275695 h 6181529"/>
              <a:gd name="connsiteX9" fmla="*/ 5738244 w 6061930"/>
              <a:gd name="connsiteY9" fmla="*/ 1251231 h 6181529"/>
              <a:gd name="connsiteX10" fmla="*/ 4487684 w 6061930"/>
              <a:gd name="connsiteY10" fmla="*/ 2286427 h 6181529"/>
              <a:gd name="connsiteX11" fmla="*/ 5769026 w 6061930"/>
              <a:gd name="connsiteY11" fmla="*/ 3186810 h 6181529"/>
              <a:gd name="connsiteX12" fmla="*/ 4788999 w 6061930"/>
              <a:gd name="connsiteY12" fmla="*/ 3587364 h 6181529"/>
              <a:gd name="connsiteX13" fmla="*/ 4963393 w 6061930"/>
              <a:gd name="connsiteY13" fmla="*/ 4686559 h 6181529"/>
              <a:gd name="connsiteX14" fmla="*/ 3755889 w 6061930"/>
              <a:gd name="connsiteY14" fmla="*/ 4650819 h 6181529"/>
              <a:gd name="connsiteX15" fmla="*/ 3375955 w 6061930"/>
              <a:gd name="connsiteY15" fmla="*/ 5405650 h 6181529"/>
              <a:gd name="connsiteX16" fmla="*/ 2428338 w 6061930"/>
              <a:gd name="connsiteY16" fmla="*/ 4914310 h 6181529"/>
              <a:gd name="connsiteX17" fmla="*/ 1762507 w 6061930"/>
              <a:gd name="connsiteY17" fmla="*/ 6181529 h 6181529"/>
              <a:gd name="connsiteX18" fmla="*/ 757260 w 6061930"/>
              <a:gd name="connsiteY18" fmla="*/ 4613658 h 6181529"/>
              <a:gd name="connsiteX19" fmla="*/ 0 w 6061930"/>
              <a:gd name="connsiteY19" fmla="*/ 5145574 h 6181529"/>
              <a:gd name="connsiteX20" fmla="*/ 22982 w 6061930"/>
              <a:gd name="connsiteY20" fmla="*/ 3467911 h 6181529"/>
              <a:gd name="connsiteX21" fmla="*/ 22982 w 6061930"/>
              <a:gd name="connsiteY21" fmla="*/ 2709304 h 6181529"/>
              <a:gd name="connsiteX22" fmla="*/ 32028 w 6061930"/>
              <a:gd name="connsiteY22" fmla="*/ 2702235 h 6181529"/>
              <a:gd name="connsiteX23" fmla="*/ 22982 w 6061930"/>
              <a:gd name="connsiteY23" fmla="*/ 2694580 h 6181529"/>
              <a:gd name="connsiteX24" fmla="*/ 22982 w 6061930"/>
              <a:gd name="connsiteY24" fmla="*/ 2096647 h 6181529"/>
              <a:gd name="connsiteX25" fmla="*/ 22982 w 6061930"/>
              <a:gd name="connsiteY25" fmla="*/ 1436671 h 6181529"/>
              <a:gd name="connsiteX26" fmla="*/ 22982 w 6061930"/>
              <a:gd name="connsiteY26" fmla="*/ 999135 h 6181529"/>
              <a:gd name="connsiteX27" fmla="*/ 22982 w 6061930"/>
              <a:gd name="connsiteY27" fmla="*/ 286445 h 6181529"/>
              <a:gd name="connsiteX28" fmla="*/ 22982 w 6061930"/>
              <a:gd name="connsiteY28" fmla="*/ 19711 h 6181529"/>
              <a:gd name="connsiteX29" fmla="*/ 1427136 w 6061930"/>
              <a:gd name="connsiteY29" fmla="*/ 19711 h 6181529"/>
              <a:gd name="connsiteX30" fmla="*/ 1432246 w 6061930"/>
              <a:gd name="connsiteY30" fmla="*/ 0 h 6181529"/>
              <a:gd name="connsiteX0" fmla="*/ 1432246 w 6061930"/>
              <a:gd name="connsiteY0" fmla="*/ 0 h 6181529"/>
              <a:gd name="connsiteX1" fmla="*/ 1748990 w 6061930"/>
              <a:gd name="connsiteY1" fmla="*/ 0 h 6181529"/>
              <a:gd name="connsiteX2" fmla="*/ 1762802 w 6061930"/>
              <a:gd name="connsiteY2" fmla="*/ 19711 h 6181529"/>
              <a:gd name="connsiteX3" fmla="*/ 2799987 w 6061930"/>
              <a:gd name="connsiteY3" fmla="*/ 19711 h 6181529"/>
              <a:gd name="connsiteX4" fmla="*/ 2812677 w 6061930"/>
              <a:gd name="connsiteY4" fmla="*/ 0 h 6181529"/>
              <a:gd name="connsiteX5" fmla="*/ 4547550 w 6061930"/>
              <a:gd name="connsiteY5" fmla="*/ 0 h 6181529"/>
              <a:gd name="connsiteX6" fmla="*/ 3850210 w 6061930"/>
              <a:gd name="connsiteY6" fmla="*/ 586938 h 6181529"/>
              <a:gd name="connsiteX7" fmla="*/ 6061930 w 6061930"/>
              <a:gd name="connsiteY7" fmla="*/ 231014 h 6181529"/>
              <a:gd name="connsiteX8" fmla="*/ 4197272 w 6061930"/>
              <a:gd name="connsiteY8" fmla="*/ 1275695 h 6181529"/>
              <a:gd name="connsiteX9" fmla="*/ 5824835 w 6061930"/>
              <a:gd name="connsiteY9" fmla="*/ 1345521 h 6181529"/>
              <a:gd name="connsiteX10" fmla="*/ 4487684 w 6061930"/>
              <a:gd name="connsiteY10" fmla="*/ 2286427 h 6181529"/>
              <a:gd name="connsiteX11" fmla="*/ 5769026 w 6061930"/>
              <a:gd name="connsiteY11" fmla="*/ 3186810 h 6181529"/>
              <a:gd name="connsiteX12" fmla="*/ 4788999 w 6061930"/>
              <a:gd name="connsiteY12" fmla="*/ 3587364 h 6181529"/>
              <a:gd name="connsiteX13" fmla="*/ 4963393 w 6061930"/>
              <a:gd name="connsiteY13" fmla="*/ 4686559 h 6181529"/>
              <a:gd name="connsiteX14" fmla="*/ 3755889 w 6061930"/>
              <a:gd name="connsiteY14" fmla="*/ 4650819 h 6181529"/>
              <a:gd name="connsiteX15" fmla="*/ 3375955 w 6061930"/>
              <a:gd name="connsiteY15" fmla="*/ 5405650 h 6181529"/>
              <a:gd name="connsiteX16" fmla="*/ 2428338 w 6061930"/>
              <a:gd name="connsiteY16" fmla="*/ 4914310 h 6181529"/>
              <a:gd name="connsiteX17" fmla="*/ 1762507 w 6061930"/>
              <a:gd name="connsiteY17" fmla="*/ 6181529 h 6181529"/>
              <a:gd name="connsiteX18" fmla="*/ 757260 w 6061930"/>
              <a:gd name="connsiteY18" fmla="*/ 4613658 h 6181529"/>
              <a:gd name="connsiteX19" fmla="*/ 0 w 6061930"/>
              <a:gd name="connsiteY19" fmla="*/ 5145574 h 6181529"/>
              <a:gd name="connsiteX20" fmla="*/ 22982 w 6061930"/>
              <a:gd name="connsiteY20" fmla="*/ 3467911 h 6181529"/>
              <a:gd name="connsiteX21" fmla="*/ 22982 w 6061930"/>
              <a:gd name="connsiteY21" fmla="*/ 2709304 h 6181529"/>
              <a:gd name="connsiteX22" fmla="*/ 32028 w 6061930"/>
              <a:gd name="connsiteY22" fmla="*/ 2702235 h 6181529"/>
              <a:gd name="connsiteX23" fmla="*/ 22982 w 6061930"/>
              <a:gd name="connsiteY23" fmla="*/ 2694580 h 6181529"/>
              <a:gd name="connsiteX24" fmla="*/ 22982 w 6061930"/>
              <a:gd name="connsiteY24" fmla="*/ 2096647 h 6181529"/>
              <a:gd name="connsiteX25" fmla="*/ 22982 w 6061930"/>
              <a:gd name="connsiteY25" fmla="*/ 1436671 h 6181529"/>
              <a:gd name="connsiteX26" fmla="*/ 22982 w 6061930"/>
              <a:gd name="connsiteY26" fmla="*/ 999135 h 6181529"/>
              <a:gd name="connsiteX27" fmla="*/ 22982 w 6061930"/>
              <a:gd name="connsiteY27" fmla="*/ 286445 h 6181529"/>
              <a:gd name="connsiteX28" fmla="*/ 22982 w 6061930"/>
              <a:gd name="connsiteY28" fmla="*/ 19711 h 6181529"/>
              <a:gd name="connsiteX29" fmla="*/ 1427136 w 6061930"/>
              <a:gd name="connsiteY29" fmla="*/ 19711 h 6181529"/>
              <a:gd name="connsiteX30" fmla="*/ 1432246 w 6061930"/>
              <a:gd name="connsiteY30" fmla="*/ 0 h 618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61930" h="6181529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3850210" y="586938"/>
                </a:lnTo>
                <a:lnTo>
                  <a:pt x="6061930" y="231014"/>
                </a:lnTo>
                <a:lnTo>
                  <a:pt x="4197272" y="1275695"/>
                </a:lnTo>
                <a:lnTo>
                  <a:pt x="5824835" y="1345521"/>
                </a:lnTo>
                <a:lnTo>
                  <a:pt x="4487684" y="2286427"/>
                </a:lnTo>
                <a:lnTo>
                  <a:pt x="5769026" y="3186810"/>
                </a:lnTo>
                <a:lnTo>
                  <a:pt x="4788999" y="3587364"/>
                </a:lnTo>
                <a:lnTo>
                  <a:pt x="4963393" y="4686559"/>
                </a:lnTo>
                <a:lnTo>
                  <a:pt x="3755889" y="4650819"/>
                </a:lnTo>
                <a:lnTo>
                  <a:pt x="3375955" y="5405650"/>
                </a:lnTo>
                <a:lnTo>
                  <a:pt x="2428338" y="4914310"/>
                </a:lnTo>
                <a:lnTo>
                  <a:pt x="1762507" y="6181529"/>
                </a:lnTo>
                <a:cubicBezTo>
                  <a:pt x="871858" y="4665426"/>
                  <a:pt x="1056207" y="5250483"/>
                  <a:pt x="757260" y="4613658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951" t="-9009" r="-5" b="-8807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29697" y="2514489"/>
            <a:ext cx="7934004" cy="4288125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L'Eucarestia visibile,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celebrata, con grande concorso di popolo, </a:t>
            </a:r>
          </a:p>
          <a:p>
            <a:pPr algn="r">
              <a:lnSpc>
                <a:spcPts val="28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portata in processione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dopo anni di vuoto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è il punto di arrivo di un lungo deserto, </a:t>
            </a:r>
          </a:p>
          <a:p>
            <a:pPr algn="r">
              <a:lnSpc>
                <a:spcPts val="2800"/>
              </a:lnSpc>
              <a:spcBef>
                <a:spcPts val="1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dove è lui che vive di Eucarestia </a:t>
            </a:r>
            <a:br>
              <a:rPr lang="it-IT" sz="2800" dirty="0">
                <a:latin typeface="FrankGoth BT" panose="020B0804030702020204" pitchFamily="34" charset="0"/>
              </a:rPr>
            </a:br>
            <a:r>
              <a:rPr lang="it-IT" sz="2800" dirty="0">
                <a:latin typeface="FrankGoth BT" panose="020B0804030702020204" pitchFamily="34" charset="0"/>
              </a:rPr>
              <a:t>e se ne fa presenza in modo nascosto,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tra la gente prima ostile,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e che lui avvicina e si fa amica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b="1" dirty="0">
                <a:latin typeface="Cooper Md BT" panose="0208060305030B020404" pitchFamily="18" charset="0"/>
              </a:rPr>
              <a:t>uno per uno.</a:t>
            </a:r>
          </a:p>
        </p:txBody>
      </p:sp>
    </p:spTree>
    <p:extLst>
      <p:ext uri="{BB962C8B-B14F-4D97-AF65-F5344CB8AC3E}">
        <p14:creationId xmlns:p14="http://schemas.microsoft.com/office/powerpoint/2010/main" val="29479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D0DF89BE-07BF-5017-C6D4-ECAD02E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79708"/>
            <a:ext cx="12101517" cy="651537"/>
          </a:xfrm>
          <a:custGeom>
            <a:avLst/>
            <a:gdLst>
              <a:gd name="connsiteX0" fmla="*/ 5473698 w 12101517"/>
              <a:gd name="connsiteY0" fmla="*/ 358246 h 651537"/>
              <a:gd name="connsiteX1" fmla="*/ 12101517 w 12101517"/>
              <a:gd name="connsiteY1" fmla="*/ 358246 h 651537"/>
              <a:gd name="connsiteX2" fmla="*/ 12027440 w 12101517"/>
              <a:gd name="connsiteY2" fmla="*/ 651537 h 651537"/>
              <a:gd name="connsiteX3" fmla="*/ 5391603 w 12101517"/>
              <a:gd name="connsiteY3" fmla="*/ 651537 h 651537"/>
              <a:gd name="connsiteX4" fmla="*/ 0 w 12101517"/>
              <a:gd name="connsiteY4" fmla="*/ 0 h 651537"/>
              <a:gd name="connsiteX5" fmla="*/ 5460969 w 12101517"/>
              <a:gd name="connsiteY5" fmla="*/ 0 h 651537"/>
              <a:gd name="connsiteX6" fmla="*/ 5278599 w 12101517"/>
              <a:gd name="connsiteY6" fmla="*/ 651537 h 651537"/>
              <a:gd name="connsiteX7" fmla="*/ 0 w 12101517"/>
              <a:gd name="connsiteY7" fmla="*/ 651537 h 6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517" h="651537">
                <a:moveTo>
                  <a:pt x="5473698" y="358246"/>
                </a:moveTo>
                <a:lnTo>
                  <a:pt x="12101517" y="358246"/>
                </a:lnTo>
                <a:lnTo>
                  <a:pt x="12027440" y="651537"/>
                </a:lnTo>
                <a:lnTo>
                  <a:pt x="5391603" y="651537"/>
                </a:lnTo>
                <a:close/>
                <a:moveTo>
                  <a:pt x="0" y="0"/>
                </a:moveTo>
                <a:lnTo>
                  <a:pt x="5460969" y="0"/>
                </a:lnTo>
                <a:lnTo>
                  <a:pt x="5278599" y="651537"/>
                </a:lnTo>
                <a:lnTo>
                  <a:pt x="0" y="6515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it-IT" sz="3200" dirty="0"/>
              <a:t>AGOSTO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F8FB6A-FDDE-95C9-989D-C2711292DE53}"/>
              </a:ext>
            </a:extLst>
          </p:cNvPr>
          <p:cNvSpPr txBox="1"/>
          <p:nvPr/>
        </p:nvSpPr>
        <p:spPr>
          <a:xfrm>
            <a:off x="5898854" y="-70628"/>
            <a:ext cx="6293146" cy="1486233"/>
          </a:xfrm>
          <a:custGeom>
            <a:avLst/>
            <a:gdLst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0" fmla="*/ 260402 w 7232918"/>
              <a:gd name="connsiteY0" fmla="*/ 0 h 647437"/>
              <a:gd name="connsiteX1" fmla="*/ 7232918 w 7232918"/>
              <a:gd name="connsiteY1" fmla="*/ 0 h 647437"/>
              <a:gd name="connsiteX2" fmla="*/ 7232918 w 7232918"/>
              <a:gd name="connsiteY2" fmla="*/ 647437 h 647437"/>
              <a:gd name="connsiteX3" fmla="*/ 0 w 7232918"/>
              <a:gd name="connsiteY3" fmla="*/ 647437 h 647437"/>
              <a:gd name="connsiteX4" fmla="*/ 131432 w 7232918"/>
              <a:gd name="connsiteY4" fmla="*/ 310113 h 647437"/>
              <a:gd name="connsiteX5" fmla="*/ 260402 w 7232918"/>
              <a:gd name="connsiteY5" fmla="*/ 0 h 647437"/>
              <a:gd name="connsiteX0" fmla="*/ 128970 w 7101486"/>
              <a:gd name="connsiteY0" fmla="*/ 0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128970 w 7101486"/>
              <a:gd name="connsiteY5" fmla="*/ 0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7101486 w 7101486"/>
              <a:gd name="connsiteY2" fmla="*/ 647437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  <a:gd name="connsiteX0" fmla="*/ 467965 w 7101486"/>
              <a:gd name="connsiteY0" fmla="*/ 12975 h 647437"/>
              <a:gd name="connsiteX1" fmla="*/ 7101486 w 7101486"/>
              <a:gd name="connsiteY1" fmla="*/ 0 h 647437"/>
              <a:gd name="connsiteX2" fmla="*/ 6823026 w 7101486"/>
              <a:gd name="connsiteY2" fmla="*/ 634463 h 647437"/>
              <a:gd name="connsiteX3" fmla="*/ 667627 w 7101486"/>
              <a:gd name="connsiteY3" fmla="*/ 647437 h 647437"/>
              <a:gd name="connsiteX4" fmla="*/ 0 w 7101486"/>
              <a:gd name="connsiteY4" fmla="*/ 310113 h 647437"/>
              <a:gd name="connsiteX5" fmla="*/ 467965 w 7101486"/>
              <a:gd name="connsiteY5" fmla="*/ 12975 h 64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486" h="647437">
                <a:moveTo>
                  <a:pt x="467965" y="12975"/>
                </a:moveTo>
                <a:lnTo>
                  <a:pt x="7101486" y="0"/>
                </a:lnTo>
                <a:lnTo>
                  <a:pt x="6823026" y="634463"/>
                </a:lnTo>
                <a:lnTo>
                  <a:pt x="667627" y="647437"/>
                </a:lnTo>
                <a:lnTo>
                  <a:pt x="0" y="310113"/>
                </a:lnTo>
                <a:lnTo>
                  <a:pt x="467965" y="129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softEdge rad="139700"/>
          </a:effectLst>
        </p:spPr>
        <p:txBody>
          <a:bodyPr wrap="square" rIns="720000" rtlCol="0" anchor="ctr" anchorCtr="0">
            <a:noAutofit/>
          </a:bodyPr>
          <a:lstStyle/>
          <a:p>
            <a:pPr algn="r">
              <a:lnSpc>
                <a:spcPts val="2000"/>
              </a:lnSpc>
            </a:pPr>
            <a:r>
              <a:rPr lang="it-IT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«Bisogna sbrigarsi senza agitarsi, </a:t>
            </a:r>
          </a:p>
          <a:p>
            <a:pPr algn="r">
              <a:lnSpc>
                <a:spcPts val="2000"/>
              </a:lnSpc>
            </a:pPr>
            <a:r>
              <a:rPr lang="it-IT" sz="2000" b="1" dirty="0">
                <a:latin typeface="Bookman Old Style" panose="02050604050505020204" pitchFamily="18" charset="0"/>
                <a:ea typeface="Verdana" panose="020B0604030504040204" pitchFamily="34" charset="0"/>
              </a:rPr>
              <a:t>aver cura senza inquietudine»</a:t>
            </a:r>
          </a:p>
          <a:p>
            <a:pPr algn="r">
              <a:lnSpc>
                <a:spcPts val="2000"/>
              </a:lnSpc>
            </a:pPr>
            <a:r>
              <a:rPr lang="it-IT" i="1" dirty="0">
                <a:solidFill>
                  <a:srgbClr val="FFFF00"/>
                </a:solidFill>
                <a:latin typeface="Bookman Old Style" panose="02050604050505020204" pitchFamily="18" charset="0"/>
                <a:ea typeface="Verdana" panose="020B0604030504040204" pitchFamily="34" charset="0"/>
              </a:rPr>
              <a:t>(San Francesco di Sales)</a:t>
            </a:r>
            <a:endParaRPr lang="it-IT" i="1" dirty="0">
              <a:solidFill>
                <a:srgbClr val="FFFF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D4A3FD8-1B0F-A926-DC21-76CD4746294E}"/>
              </a:ext>
            </a:extLst>
          </p:cNvPr>
          <p:cNvSpPr/>
          <p:nvPr/>
        </p:nvSpPr>
        <p:spPr>
          <a:xfrm>
            <a:off x="-42532" y="-68361"/>
            <a:ext cx="4940303" cy="6080421"/>
          </a:xfrm>
          <a:custGeom>
            <a:avLst/>
            <a:gdLst>
              <a:gd name="connsiteX0" fmla="*/ 1409264 w 5746044"/>
              <a:gd name="connsiteY0" fmla="*/ 0 h 5844779"/>
              <a:gd name="connsiteX1" fmla="*/ 1726008 w 5746044"/>
              <a:gd name="connsiteY1" fmla="*/ 0 h 5844779"/>
              <a:gd name="connsiteX2" fmla="*/ 1739820 w 5746044"/>
              <a:gd name="connsiteY2" fmla="*/ 19711 h 5844779"/>
              <a:gd name="connsiteX3" fmla="*/ 2777005 w 5746044"/>
              <a:gd name="connsiteY3" fmla="*/ 19711 h 5844779"/>
              <a:gd name="connsiteX4" fmla="*/ 2789695 w 5746044"/>
              <a:gd name="connsiteY4" fmla="*/ 0 h 5844779"/>
              <a:gd name="connsiteX5" fmla="*/ 3401162 w 5746044"/>
              <a:gd name="connsiteY5" fmla="*/ 0 h 5844779"/>
              <a:gd name="connsiteX6" fmla="*/ 3356965 w 5746044"/>
              <a:gd name="connsiteY6" fmla="*/ 639190 h 5844779"/>
              <a:gd name="connsiteX7" fmla="*/ 4712756 w 5746044"/>
              <a:gd name="connsiteY7" fmla="*/ 361559 h 5844779"/>
              <a:gd name="connsiteX8" fmla="*/ 4174290 w 5746044"/>
              <a:gd name="connsiteY8" fmla="*/ 1275695 h 5844779"/>
              <a:gd name="connsiteX9" fmla="*/ 5584633 w 5746044"/>
              <a:gd name="connsiteY9" fmla="*/ 1538614 h 5844779"/>
              <a:gd name="connsiteX10" fmla="*/ 4464702 w 5746044"/>
              <a:gd name="connsiteY10" fmla="*/ 2286427 h 5844779"/>
              <a:gd name="connsiteX11" fmla="*/ 5746044 w 5746044"/>
              <a:gd name="connsiteY11" fmla="*/ 3186810 h 5844779"/>
              <a:gd name="connsiteX12" fmla="*/ 4217611 w 5746044"/>
              <a:gd name="connsiteY12" fmla="*/ 3075502 h 5844779"/>
              <a:gd name="connsiteX13" fmla="*/ 4637345 w 5746044"/>
              <a:gd name="connsiteY13" fmla="*/ 4723699 h 5844779"/>
              <a:gd name="connsiteX14" fmla="*/ 3313644 w 5746044"/>
              <a:gd name="connsiteY14" fmla="*/ 3560077 h 5844779"/>
              <a:gd name="connsiteX15" fmla="*/ 3065591 w 5746044"/>
              <a:gd name="connsiteY15" fmla="*/ 5248895 h 5844779"/>
              <a:gd name="connsiteX16" fmla="*/ 2194355 w 5746044"/>
              <a:gd name="connsiteY16" fmla="*/ 3712967 h 5844779"/>
              <a:gd name="connsiteX17" fmla="*/ 1537479 w 5746044"/>
              <a:gd name="connsiteY17" fmla="*/ 5844779 h 5844779"/>
              <a:gd name="connsiteX18" fmla="*/ 1290388 w 5746044"/>
              <a:gd name="connsiteY18" fmla="*/ 3934304 h 5844779"/>
              <a:gd name="connsiteX19" fmla="*/ 342779 w 5746044"/>
              <a:gd name="connsiteY19" fmla="*/ 4570809 h 5844779"/>
              <a:gd name="connsiteX20" fmla="*/ 633191 w 5746044"/>
              <a:gd name="connsiteY20" fmla="*/ 3393755 h 5844779"/>
              <a:gd name="connsiteX21" fmla="*/ 0 w 5746044"/>
              <a:gd name="connsiteY21" fmla="*/ 3467911 h 5844779"/>
              <a:gd name="connsiteX22" fmla="*/ 0 w 5746044"/>
              <a:gd name="connsiteY22" fmla="*/ 2709304 h 5844779"/>
              <a:gd name="connsiteX23" fmla="*/ 9046 w 5746044"/>
              <a:gd name="connsiteY23" fmla="*/ 2702235 h 5844779"/>
              <a:gd name="connsiteX24" fmla="*/ 0 w 5746044"/>
              <a:gd name="connsiteY24" fmla="*/ 2694580 h 5844779"/>
              <a:gd name="connsiteX25" fmla="*/ 0 w 5746044"/>
              <a:gd name="connsiteY25" fmla="*/ 2096647 h 5844779"/>
              <a:gd name="connsiteX26" fmla="*/ 0 w 5746044"/>
              <a:gd name="connsiteY26" fmla="*/ 1436671 h 5844779"/>
              <a:gd name="connsiteX27" fmla="*/ 0 w 5746044"/>
              <a:gd name="connsiteY27" fmla="*/ 999135 h 5844779"/>
              <a:gd name="connsiteX28" fmla="*/ 0 w 5746044"/>
              <a:gd name="connsiteY28" fmla="*/ 286445 h 5844779"/>
              <a:gd name="connsiteX29" fmla="*/ 0 w 5746044"/>
              <a:gd name="connsiteY29" fmla="*/ 19711 h 5844779"/>
              <a:gd name="connsiteX30" fmla="*/ 1404154 w 5746044"/>
              <a:gd name="connsiteY30" fmla="*/ 19711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140824 w 5821277"/>
              <a:gd name="connsiteY15" fmla="*/ 5248895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476395 w 5821277"/>
              <a:gd name="connsiteY5" fmla="*/ 0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2797127 w 5821277"/>
              <a:gd name="connsiteY5" fmla="*/ 444137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787989 w 5821277"/>
              <a:gd name="connsiteY7" fmla="*/ 361559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659866 w 5821277"/>
              <a:gd name="connsiteY9" fmla="*/ 1538614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3712967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432198 w 5821277"/>
              <a:gd name="connsiteY6" fmla="*/ 639190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708424 w 5821277"/>
              <a:gd name="connsiteY20" fmla="*/ 3393755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365621 w 5821277"/>
              <a:gd name="connsiteY18" fmla="*/ 3934304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269588 w 5821277"/>
              <a:gd name="connsiteY16" fmla="*/ 4052601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388877 w 5821277"/>
              <a:gd name="connsiteY14" fmla="*/ 3560077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368790 w 5821277"/>
              <a:gd name="connsiteY20" fmla="*/ 3681138 h 5844779"/>
              <a:gd name="connsiteX21" fmla="*/ 75233 w 5821277"/>
              <a:gd name="connsiteY21" fmla="*/ 3467911 h 5844779"/>
              <a:gd name="connsiteX22" fmla="*/ 75233 w 5821277"/>
              <a:gd name="connsiteY22" fmla="*/ 2709304 h 5844779"/>
              <a:gd name="connsiteX23" fmla="*/ 84279 w 5821277"/>
              <a:gd name="connsiteY23" fmla="*/ 2702235 h 5844779"/>
              <a:gd name="connsiteX24" fmla="*/ 75233 w 5821277"/>
              <a:gd name="connsiteY24" fmla="*/ 2694580 h 5844779"/>
              <a:gd name="connsiteX25" fmla="*/ 75233 w 5821277"/>
              <a:gd name="connsiteY25" fmla="*/ 2096647 h 5844779"/>
              <a:gd name="connsiteX26" fmla="*/ 75233 w 5821277"/>
              <a:gd name="connsiteY26" fmla="*/ 1436671 h 5844779"/>
              <a:gd name="connsiteX27" fmla="*/ 75233 w 5821277"/>
              <a:gd name="connsiteY27" fmla="*/ 999135 h 5844779"/>
              <a:gd name="connsiteX28" fmla="*/ 75233 w 5821277"/>
              <a:gd name="connsiteY28" fmla="*/ 286445 h 5844779"/>
              <a:gd name="connsiteX29" fmla="*/ 75233 w 5821277"/>
              <a:gd name="connsiteY29" fmla="*/ 19711 h 5844779"/>
              <a:gd name="connsiteX30" fmla="*/ 1479387 w 5821277"/>
              <a:gd name="connsiteY30" fmla="*/ 19711 h 5844779"/>
              <a:gd name="connsiteX31" fmla="*/ 1484497 w 5821277"/>
              <a:gd name="connsiteY31" fmla="*/ 0 h 5844779"/>
              <a:gd name="connsiteX0" fmla="*/ 1484497 w 5821277"/>
              <a:gd name="connsiteY0" fmla="*/ 0 h 5844779"/>
              <a:gd name="connsiteX1" fmla="*/ 1801241 w 5821277"/>
              <a:gd name="connsiteY1" fmla="*/ 0 h 5844779"/>
              <a:gd name="connsiteX2" fmla="*/ 1815053 w 5821277"/>
              <a:gd name="connsiteY2" fmla="*/ 19711 h 5844779"/>
              <a:gd name="connsiteX3" fmla="*/ 2852238 w 5821277"/>
              <a:gd name="connsiteY3" fmla="*/ 19711 h 5844779"/>
              <a:gd name="connsiteX4" fmla="*/ 2864928 w 5821277"/>
              <a:gd name="connsiteY4" fmla="*/ 0 h 5844779"/>
              <a:gd name="connsiteX5" fmla="*/ 3868281 w 5821277"/>
              <a:gd name="connsiteY5" fmla="*/ 26125 h 5844779"/>
              <a:gd name="connsiteX6" fmla="*/ 3902461 w 5821277"/>
              <a:gd name="connsiteY6" fmla="*/ 586938 h 5844779"/>
              <a:gd name="connsiteX7" fmla="*/ 4918617 w 5821277"/>
              <a:gd name="connsiteY7" fmla="*/ 466062 h 5844779"/>
              <a:gd name="connsiteX8" fmla="*/ 4249523 w 5821277"/>
              <a:gd name="connsiteY8" fmla="*/ 1275695 h 5844779"/>
              <a:gd name="connsiteX9" fmla="*/ 5790495 w 5821277"/>
              <a:gd name="connsiteY9" fmla="*/ 1251231 h 5844779"/>
              <a:gd name="connsiteX10" fmla="*/ 4539935 w 5821277"/>
              <a:gd name="connsiteY10" fmla="*/ 2286427 h 5844779"/>
              <a:gd name="connsiteX11" fmla="*/ 5821277 w 5821277"/>
              <a:gd name="connsiteY11" fmla="*/ 3186810 h 5844779"/>
              <a:gd name="connsiteX12" fmla="*/ 4292844 w 5821277"/>
              <a:gd name="connsiteY12" fmla="*/ 3075502 h 5844779"/>
              <a:gd name="connsiteX13" fmla="*/ 4712578 w 5821277"/>
              <a:gd name="connsiteY13" fmla="*/ 4723699 h 5844779"/>
              <a:gd name="connsiteX14" fmla="*/ 3519506 w 5821277"/>
              <a:gd name="connsiteY14" fmla="*/ 3795209 h 5844779"/>
              <a:gd name="connsiteX15" fmla="*/ 3454332 w 5821277"/>
              <a:gd name="connsiteY15" fmla="*/ 5092141 h 5844779"/>
              <a:gd name="connsiteX16" fmla="*/ 2321839 w 5821277"/>
              <a:gd name="connsiteY16" fmla="*/ 4496739 h 5844779"/>
              <a:gd name="connsiteX17" fmla="*/ 1612712 w 5821277"/>
              <a:gd name="connsiteY17" fmla="*/ 5844779 h 5844779"/>
              <a:gd name="connsiteX18" fmla="*/ 1234992 w 5821277"/>
              <a:gd name="connsiteY18" fmla="*/ 4430693 h 5844779"/>
              <a:gd name="connsiteX19" fmla="*/ 0 w 5821277"/>
              <a:gd name="connsiteY19" fmla="*/ 5041071 h 5844779"/>
              <a:gd name="connsiteX20" fmla="*/ 75233 w 5821277"/>
              <a:gd name="connsiteY20" fmla="*/ 3467911 h 5844779"/>
              <a:gd name="connsiteX21" fmla="*/ 75233 w 5821277"/>
              <a:gd name="connsiteY21" fmla="*/ 2709304 h 5844779"/>
              <a:gd name="connsiteX22" fmla="*/ 84279 w 5821277"/>
              <a:gd name="connsiteY22" fmla="*/ 2702235 h 5844779"/>
              <a:gd name="connsiteX23" fmla="*/ 75233 w 5821277"/>
              <a:gd name="connsiteY23" fmla="*/ 2694580 h 5844779"/>
              <a:gd name="connsiteX24" fmla="*/ 75233 w 5821277"/>
              <a:gd name="connsiteY24" fmla="*/ 2096647 h 5844779"/>
              <a:gd name="connsiteX25" fmla="*/ 75233 w 5821277"/>
              <a:gd name="connsiteY25" fmla="*/ 1436671 h 5844779"/>
              <a:gd name="connsiteX26" fmla="*/ 75233 w 5821277"/>
              <a:gd name="connsiteY26" fmla="*/ 999135 h 5844779"/>
              <a:gd name="connsiteX27" fmla="*/ 75233 w 5821277"/>
              <a:gd name="connsiteY27" fmla="*/ 286445 h 5844779"/>
              <a:gd name="connsiteX28" fmla="*/ 75233 w 5821277"/>
              <a:gd name="connsiteY28" fmla="*/ 19711 h 5844779"/>
              <a:gd name="connsiteX29" fmla="*/ 1479387 w 5821277"/>
              <a:gd name="connsiteY29" fmla="*/ 19711 h 5844779"/>
              <a:gd name="connsiteX30" fmla="*/ 1484497 w 5821277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1182741 w 5769026"/>
              <a:gd name="connsiteY18" fmla="*/ 4430693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402081 w 5769026"/>
              <a:gd name="connsiteY15" fmla="*/ 5092141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769026"/>
              <a:gd name="connsiteY0" fmla="*/ 0 h 5844779"/>
              <a:gd name="connsiteX1" fmla="*/ 1748990 w 5769026"/>
              <a:gd name="connsiteY1" fmla="*/ 0 h 5844779"/>
              <a:gd name="connsiteX2" fmla="*/ 1762802 w 5769026"/>
              <a:gd name="connsiteY2" fmla="*/ 19711 h 5844779"/>
              <a:gd name="connsiteX3" fmla="*/ 2799987 w 5769026"/>
              <a:gd name="connsiteY3" fmla="*/ 19711 h 5844779"/>
              <a:gd name="connsiteX4" fmla="*/ 2812677 w 5769026"/>
              <a:gd name="connsiteY4" fmla="*/ 0 h 5844779"/>
              <a:gd name="connsiteX5" fmla="*/ 3816030 w 5769026"/>
              <a:gd name="connsiteY5" fmla="*/ 26125 h 5844779"/>
              <a:gd name="connsiteX6" fmla="*/ 3850210 w 5769026"/>
              <a:gd name="connsiteY6" fmla="*/ 586938 h 5844779"/>
              <a:gd name="connsiteX7" fmla="*/ 4866366 w 5769026"/>
              <a:gd name="connsiteY7" fmla="*/ 466062 h 5844779"/>
              <a:gd name="connsiteX8" fmla="*/ 4197272 w 5769026"/>
              <a:gd name="connsiteY8" fmla="*/ 1275695 h 5844779"/>
              <a:gd name="connsiteX9" fmla="*/ 5738244 w 5769026"/>
              <a:gd name="connsiteY9" fmla="*/ 1251231 h 5844779"/>
              <a:gd name="connsiteX10" fmla="*/ 4487684 w 5769026"/>
              <a:gd name="connsiteY10" fmla="*/ 2286427 h 5844779"/>
              <a:gd name="connsiteX11" fmla="*/ 5769026 w 5769026"/>
              <a:gd name="connsiteY11" fmla="*/ 3186810 h 5844779"/>
              <a:gd name="connsiteX12" fmla="*/ 4240593 w 5769026"/>
              <a:gd name="connsiteY12" fmla="*/ 3075502 h 5844779"/>
              <a:gd name="connsiteX13" fmla="*/ 4660327 w 5769026"/>
              <a:gd name="connsiteY13" fmla="*/ 4723699 h 5844779"/>
              <a:gd name="connsiteX14" fmla="*/ 3467255 w 5769026"/>
              <a:gd name="connsiteY14" fmla="*/ 3795209 h 5844779"/>
              <a:gd name="connsiteX15" fmla="*/ 3375955 w 5769026"/>
              <a:gd name="connsiteY15" fmla="*/ 5405650 h 5844779"/>
              <a:gd name="connsiteX16" fmla="*/ 2269588 w 5769026"/>
              <a:gd name="connsiteY16" fmla="*/ 4496739 h 5844779"/>
              <a:gd name="connsiteX17" fmla="*/ 1560461 w 5769026"/>
              <a:gd name="connsiteY17" fmla="*/ 5844779 h 5844779"/>
              <a:gd name="connsiteX18" fmla="*/ 973736 w 5769026"/>
              <a:gd name="connsiteY18" fmla="*/ 4378442 h 5844779"/>
              <a:gd name="connsiteX19" fmla="*/ 0 w 5769026"/>
              <a:gd name="connsiteY19" fmla="*/ 5145574 h 5844779"/>
              <a:gd name="connsiteX20" fmla="*/ 22982 w 5769026"/>
              <a:gd name="connsiteY20" fmla="*/ 3467911 h 5844779"/>
              <a:gd name="connsiteX21" fmla="*/ 22982 w 5769026"/>
              <a:gd name="connsiteY21" fmla="*/ 2709304 h 5844779"/>
              <a:gd name="connsiteX22" fmla="*/ 32028 w 5769026"/>
              <a:gd name="connsiteY22" fmla="*/ 2702235 h 5844779"/>
              <a:gd name="connsiteX23" fmla="*/ 22982 w 5769026"/>
              <a:gd name="connsiteY23" fmla="*/ 2694580 h 5844779"/>
              <a:gd name="connsiteX24" fmla="*/ 22982 w 5769026"/>
              <a:gd name="connsiteY24" fmla="*/ 2096647 h 5844779"/>
              <a:gd name="connsiteX25" fmla="*/ 22982 w 5769026"/>
              <a:gd name="connsiteY25" fmla="*/ 1436671 h 5844779"/>
              <a:gd name="connsiteX26" fmla="*/ 22982 w 5769026"/>
              <a:gd name="connsiteY26" fmla="*/ 999135 h 5844779"/>
              <a:gd name="connsiteX27" fmla="*/ 22982 w 5769026"/>
              <a:gd name="connsiteY27" fmla="*/ 286445 h 5844779"/>
              <a:gd name="connsiteX28" fmla="*/ 22982 w 5769026"/>
              <a:gd name="connsiteY28" fmla="*/ 19711 h 5844779"/>
              <a:gd name="connsiteX29" fmla="*/ 1427136 w 5769026"/>
              <a:gd name="connsiteY29" fmla="*/ 19711 h 5844779"/>
              <a:gd name="connsiteX30" fmla="*/ 1432246 w 5769026"/>
              <a:gd name="connsiteY30" fmla="*/ 0 h 5844779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3816030 w 5989772"/>
              <a:gd name="connsiteY5" fmla="*/ 30326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973736 w 5989772"/>
              <a:gd name="connsiteY18" fmla="*/ 4382643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1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467255 w 5989772"/>
              <a:gd name="connsiteY14" fmla="*/ 379941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660327 w 5989772"/>
              <a:gd name="connsiteY13" fmla="*/ 472790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5989772"/>
              <a:gd name="connsiteY0" fmla="*/ 4201 h 5848980"/>
              <a:gd name="connsiteX1" fmla="*/ 1748990 w 5989772"/>
              <a:gd name="connsiteY1" fmla="*/ 4201 h 5848980"/>
              <a:gd name="connsiteX2" fmla="*/ 1762802 w 5989772"/>
              <a:gd name="connsiteY2" fmla="*/ 23912 h 5848980"/>
              <a:gd name="connsiteX3" fmla="*/ 2799987 w 5989772"/>
              <a:gd name="connsiteY3" fmla="*/ 23912 h 5848980"/>
              <a:gd name="connsiteX4" fmla="*/ 2812677 w 5989772"/>
              <a:gd name="connsiteY4" fmla="*/ 4201 h 5848980"/>
              <a:gd name="connsiteX5" fmla="*/ 4547550 w 5989772"/>
              <a:gd name="connsiteY5" fmla="*/ 4201 h 5848980"/>
              <a:gd name="connsiteX6" fmla="*/ 3850210 w 5989772"/>
              <a:gd name="connsiteY6" fmla="*/ 591139 h 5848980"/>
              <a:gd name="connsiteX7" fmla="*/ 5989772 w 5989772"/>
              <a:gd name="connsiteY7" fmla="*/ 0 h 5848980"/>
              <a:gd name="connsiteX8" fmla="*/ 4197272 w 5989772"/>
              <a:gd name="connsiteY8" fmla="*/ 1279896 h 5848980"/>
              <a:gd name="connsiteX9" fmla="*/ 5738244 w 5989772"/>
              <a:gd name="connsiteY9" fmla="*/ 1255432 h 5848980"/>
              <a:gd name="connsiteX10" fmla="*/ 4487684 w 5989772"/>
              <a:gd name="connsiteY10" fmla="*/ 2290628 h 5848980"/>
              <a:gd name="connsiteX11" fmla="*/ 5769026 w 5989772"/>
              <a:gd name="connsiteY11" fmla="*/ 3191011 h 5848980"/>
              <a:gd name="connsiteX12" fmla="*/ 4240593 w 5989772"/>
              <a:gd name="connsiteY12" fmla="*/ 3079703 h 5848980"/>
              <a:gd name="connsiteX13" fmla="*/ 4963393 w 5989772"/>
              <a:gd name="connsiteY13" fmla="*/ 4690760 h 5848980"/>
              <a:gd name="connsiteX14" fmla="*/ 3395096 w 5989772"/>
              <a:gd name="connsiteY14" fmla="*/ 4331740 h 5848980"/>
              <a:gd name="connsiteX15" fmla="*/ 3375955 w 5989772"/>
              <a:gd name="connsiteY15" fmla="*/ 5409851 h 5848980"/>
              <a:gd name="connsiteX16" fmla="*/ 2269588 w 5989772"/>
              <a:gd name="connsiteY16" fmla="*/ 4500940 h 5848980"/>
              <a:gd name="connsiteX17" fmla="*/ 1560462 w 5989772"/>
              <a:gd name="connsiteY17" fmla="*/ 5848980 h 5848980"/>
              <a:gd name="connsiteX18" fmla="*/ 757260 w 5989772"/>
              <a:gd name="connsiteY18" fmla="*/ 4617859 h 5848980"/>
              <a:gd name="connsiteX19" fmla="*/ 0 w 5989772"/>
              <a:gd name="connsiteY19" fmla="*/ 5149775 h 5848980"/>
              <a:gd name="connsiteX20" fmla="*/ 22982 w 5989772"/>
              <a:gd name="connsiteY20" fmla="*/ 3472112 h 5848980"/>
              <a:gd name="connsiteX21" fmla="*/ 22982 w 5989772"/>
              <a:gd name="connsiteY21" fmla="*/ 2713505 h 5848980"/>
              <a:gd name="connsiteX22" fmla="*/ 32028 w 5989772"/>
              <a:gd name="connsiteY22" fmla="*/ 2706436 h 5848980"/>
              <a:gd name="connsiteX23" fmla="*/ 22982 w 5989772"/>
              <a:gd name="connsiteY23" fmla="*/ 2698781 h 5848980"/>
              <a:gd name="connsiteX24" fmla="*/ 22982 w 5989772"/>
              <a:gd name="connsiteY24" fmla="*/ 2100848 h 5848980"/>
              <a:gd name="connsiteX25" fmla="*/ 22982 w 5989772"/>
              <a:gd name="connsiteY25" fmla="*/ 1440872 h 5848980"/>
              <a:gd name="connsiteX26" fmla="*/ 22982 w 5989772"/>
              <a:gd name="connsiteY26" fmla="*/ 1003336 h 5848980"/>
              <a:gd name="connsiteX27" fmla="*/ 22982 w 5989772"/>
              <a:gd name="connsiteY27" fmla="*/ 290646 h 5848980"/>
              <a:gd name="connsiteX28" fmla="*/ 22982 w 5989772"/>
              <a:gd name="connsiteY28" fmla="*/ 23912 h 5848980"/>
              <a:gd name="connsiteX29" fmla="*/ 1427136 w 5989772"/>
              <a:gd name="connsiteY29" fmla="*/ 23912 h 5848980"/>
              <a:gd name="connsiteX30" fmla="*/ 1432246 w 5989772"/>
              <a:gd name="connsiteY30" fmla="*/ 4201 h 5848980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3850210 w 6061930"/>
              <a:gd name="connsiteY6" fmla="*/ 586938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340889 w 6061930"/>
              <a:gd name="connsiteY6" fmla="*/ 401241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197272 w 6061930"/>
              <a:gd name="connsiteY8" fmla="*/ 1275695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659087 w 6061930"/>
              <a:gd name="connsiteY8" fmla="*/ 1102378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738244 w 6061930"/>
              <a:gd name="connsiteY9" fmla="*/ 1251231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487684 w 6061930"/>
              <a:gd name="connsiteY10" fmla="*/ 2286427 h 5844779"/>
              <a:gd name="connsiteX11" fmla="*/ 5769026 w 6061930"/>
              <a:gd name="connsiteY11" fmla="*/ 3186810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487684 w 6061930"/>
              <a:gd name="connsiteY10" fmla="*/ 2286427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514070 w 6061930"/>
              <a:gd name="connsiteY6" fmla="*/ 376482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831568 w 6061930"/>
              <a:gd name="connsiteY6" fmla="*/ 227926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4947022 w 6061930"/>
              <a:gd name="connsiteY6" fmla="*/ 178406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062476 w 6061930"/>
              <a:gd name="connsiteY6" fmla="*/ 252686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680517 w 6061930"/>
              <a:gd name="connsiteY9" fmla="*/ 1783562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709381 w 6061930"/>
              <a:gd name="connsiteY9" fmla="*/ 190736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5983584 w 6061930"/>
              <a:gd name="connsiteY9" fmla="*/ 1956878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40593 w 6061930"/>
              <a:gd name="connsiteY12" fmla="*/ 3075502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375955 w 6061930"/>
              <a:gd name="connsiteY15" fmla="*/ 5405650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462546 w 6061930"/>
              <a:gd name="connsiteY15" fmla="*/ 5541828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395096 w 6061930"/>
              <a:gd name="connsiteY14" fmla="*/ 4327539 h 5844779"/>
              <a:gd name="connsiteX15" fmla="*/ 3563570 w 6061930"/>
              <a:gd name="connsiteY15" fmla="*/ 5702765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626004 w 6061930"/>
              <a:gd name="connsiteY14" fmla="*/ 4500856 h 5844779"/>
              <a:gd name="connsiteX15" fmla="*/ 3563570 w 6061930"/>
              <a:gd name="connsiteY15" fmla="*/ 5702765 h 5844779"/>
              <a:gd name="connsiteX16" fmla="*/ 2269588 w 6061930"/>
              <a:gd name="connsiteY16" fmla="*/ 4496739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760110 w 6061930"/>
              <a:gd name="connsiteY8" fmla="*/ 1028099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626004 w 6061930"/>
              <a:gd name="connsiteY14" fmla="*/ 4500856 h 5844779"/>
              <a:gd name="connsiteX15" fmla="*/ 3563570 w 6061930"/>
              <a:gd name="connsiteY15" fmla="*/ 5702765 h 5844779"/>
              <a:gd name="connsiteX16" fmla="*/ 2269588 w 6061930"/>
              <a:gd name="connsiteY16" fmla="*/ 4620536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  <a:gd name="connsiteX0" fmla="*/ 1432246 w 6061930"/>
              <a:gd name="connsiteY0" fmla="*/ 0 h 5844779"/>
              <a:gd name="connsiteX1" fmla="*/ 1748990 w 6061930"/>
              <a:gd name="connsiteY1" fmla="*/ 0 h 5844779"/>
              <a:gd name="connsiteX2" fmla="*/ 1762802 w 6061930"/>
              <a:gd name="connsiteY2" fmla="*/ 19711 h 5844779"/>
              <a:gd name="connsiteX3" fmla="*/ 2799987 w 6061930"/>
              <a:gd name="connsiteY3" fmla="*/ 19711 h 5844779"/>
              <a:gd name="connsiteX4" fmla="*/ 2812677 w 6061930"/>
              <a:gd name="connsiteY4" fmla="*/ 0 h 5844779"/>
              <a:gd name="connsiteX5" fmla="*/ 4547550 w 6061930"/>
              <a:gd name="connsiteY5" fmla="*/ 0 h 5844779"/>
              <a:gd name="connsiteX6" fmla="*/ 5278952 w 6061930"/>
              <a:gd name="connsiteY6" fmla="*/ 116508 h 5844779"/>
              <a:gd name="connsiteX7" fmla="*/ 6061930 w 6061930"/>
              <a:gd name="connsiteY7" fmla="*/ 231014 h 5844779"/>
              <a:gd name="connsiteX8" fmla="*/ 4918859 w 6061930"/>
              <a:gd name="connsiteY8" fmla="*/ 1114758 h 5844779"/>
              <a:gd name="connsiteX9" fmla="*/ 6012448 w 6061930"/>
              <a:gd name="connsiteY9" fmla="*/ 1919740 h 5844779"/>
              <a:gd name="connsiteX10" fmla="*/ 4733024 w 6061930"/>
              <a:gd name="connsiteY10" fmla="*/ 2385465 h 5844779"/>
              <a:gd name="connsiteX11" fmla="*/ 5841186 w 6061930"/>
              <a:gd name="connsiteY11" fmla="*/ 3112531 h 5844779"/>
              <a:gd name="connsiteX12" fmla="*/ 4298321 w 6061930"/>
              <a:gd name="connsiteY12" fmla="*/ 3360236 h 5844779"/>
              <a:gd name="connsiteX13" fmla="*/ 4963393 w 6061930"/>
              <a:gd name="connsiteY13" fmla="*/ 4686559 h 5844779"/>
              <a:gd name="connsiteX14" fmla="*/ 3626004 w 6061930"/>
              <a:gd name="connsiteY14" fmla="*/ 4500856 h 5844779"/>
              <a:gd name="connsiteX15" fmla="*/ 3563570 w 6061930"/>
              <a:gd name="connsiteY15" fmla="*/ 5702765 h 5844779"/>
              <a:gd name="connsiteX16" fmla="*/ 2269588 w 6061930"/>
              <a:gd name="connsiteY16" fmla="*/ 4620536 h 5844779"/>
              <a:gd name="connsiteX17" fmla="*/ 1560462 w 6061930"/>
              <a:gd name="connsiteY17" fmla="*/ 5844779 h 5844779"/>
              <a:gd name="connsiteX18" fmla="*/ 757260 w 6061930"/>
              <a:gd name="connsiteY18" fmla="*/ 4613658 h 5844779"/>
              <a:gd name="connsiteX19" fmla="*/ 0 w 6061930"/>
              <a:gd name="connsiteY19" fmla="*/ 5145574 h 5844779"/>
              <a:gd name="connsiteX20" fmla="*/ 22982 w 6061930"/>
              <a:gd name="connsiteY20" fmla="*/ 3467911 h 5844779"/>
              <a:gd name="connsiteX21" fmla="*/ 22982 w 6061930"/>
              <a:gd name="connsiteY21" fmla="*/ 2709304 h 5844779"/>
              <a:gd name="connsiteX22" fmla="*/ 32028 w 6061930"/>
              <a:gd name="connsiteY22" fmla="*/ 2702235 h 5844779"/>
              <a:gd name="connsiteX23" fmla="*/ 22982 w 6061930"/>
              <a:gd name="connsiteY23" fmla="*/ 2694580 h 5844779"/>
              <a:gd name="connsiteX24" fmla="*/ 22982 w 6061930"/>
              <a:gd name="connsiteY24" fmla="*/ 2096647 h 5844779"/>
              <a:gd name="connsiteX25" fmla="*/ 22982 w 6061930"/>
              <a:gd name="connsiteY25" fmla="*/ 1436671 h 5844779"/>
              <a:gd name="connsiteX26" fmla="*/ 22982 w 6061930"/>
              <a:gd name="connsiteY26" fmla="*/ 999135 h 5844779"/>
              <a:gd name="connsiteX27" fmla="*/ 22982 w 6061930"/>
              <a:gd name="connsiteY27" fmla="*/ 286445 h 5844779"/>
              <a:gd name="connsiteX28" fmla="*/ 22982 w 6061930"/>
              <a:gd name="connsiteY28" fmla="*/ 19711 h 5844779"/>
              <a:gd name="connsiteX29" fmla="*/ 1427136 w 6061930"/>
              <a:gd name="connsiteY29" fmla="*/ 19711 h 5844779"/>
              <a:gd name="connsiteX30" fmla="*/ 1432246 w 6061930"/>
              <a:gd name="connsiteY30" fmla="*/ 0 h 58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61930" h="5844779">
                <a:moveTo>
                  <a:pt x="1432246" y="0"/>
                </a:moveTo>
                <a:lnTo>
                  <a:pt x="1748990" y="0"/>
                </a:lnTo>
                <a:lnTo>
                  <a:pt x="1762802" y="19711"/>
                </a:lnTo>
                <a:lnTo>
                  <a:pt x="2799987" y="19711"/>
                </a:lnTo>
                <a:lnTo>
                  <a:pt x="2812677" y="0"/>
                </a:lnTo>
                <a:lnTo>
                  <a:pt x="4547550" y="0"/>
                </a:lnTo>
                <a:lnTo>
                  <a:pt x="5278952" y="116508"/>
                </a:lnTo>
                <a:lnTo>
                  <a:pt x="6061930" y="231014"/>
                </a:lnTo>
                <a:lnTo>
                  <a:pt x="4918859" y="1114758"/>
                </a:lnTo>
                <a:lnTo>
                  <a:pt x="6012448" y="1919740"/>
                </a:lnTo>
                <a:lnTo>
                  <a:pt x="4733024" y="2385465"/>
                </a:lnTo>
                <a:lnTo>
                  <a:pt x="5841186" y="3112531"/>
                </a:lnTo>
                <a:lnTo>
                  <a:pt x="4298321" y="3360236"/>
                </a:lnTo>
                <a:lnTo>
                  <a:pt x="4963393" y="4686559"/>
                </a:lnTo>
                <a:lnTo>
                  <a:pt x="3626004" y="4500856"/>
                </a:lnTo>
                <a:lnTo>
                  <a:pt x="3563570" y="5702765"/>
                </a:lnTo>
                <a:lnTo>
                  <a:pt x="2269588" y="4620536"/>
                </a:lnTo>
                <a:lnTo>
                  <a:pt x="1560462" y="5844779"/>
                </a:lnTo>
                <a:cubicBezTo>
                  <a:pt x="756404" y="4638486"/>
                  <a:pt x="1056207" y="5250483"/>
                  <a:pt x="757260" y="4613658"/>
                </a:cubicBezTo>
                <a:lnTo>
                  <a:pt x="0" y="5145574"/>
                </a:lnTo>
                <a:lnTo>
                  <a:pt x="22982" y="3467911"/>
                </a:lnTo>
                <a:lnTo>
                  <a:pt x="22982" y="2709304"/>
                </a:lnTo>
                <a:lnTo>
                  <a:pt x="32028" y="2702235"/>
                </a:lnTo>
                <a:lnTo>
                  <a:pt x="22982" y="2694580"/>
                </a:lnTo>
                <a:lnTo>
                  <a:pt x="22982" y="2096647"/>
                </a:lnTo>
                <a:lnTo>
                  <a:pt x="22982" y="1436671"/>
                </a:lnTo>
                <a:lnTo>
                  <a:pt x="22982" y="999135"/>
                </a:lnTo>
                <a:lnTo>
                  <a:pt x="22982" y="286445"/>
                </a:lnTo>
                <a:lnTo>
                  <a:pt x="22982" y="19711"/>
                </a:lnTo>
                <a:lnTo>
                  <a:pt x="1427136" y="19711"/>
                </a:lnTo>
                <a:lnTo>
                  <a:pt x="1432246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949" t="-12936" r="-2514" b="-7527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D7E4E-DC8C-5036-2195-04C95ADF6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1" y="2372820"/>
            <a:ext cx="7934004" cy="4416914"/>
          </a:xfrm>
        </p:spPr>
        <p:txBody>
          <a:bodyPr>
            <a:noAutofit/>
          </a:bodyPr>
          <a:lstStyle/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La fiducia nella Provvidenza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ha radici nella "santa indifferenza":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sz="2800" dirty="0">
                <a:latin typeface="FrankGoth BT" panose="020B0804030702020204" pitchFamily="34" charset="0"/>
              </a:rPr>
              <a:t>mi fido senza riserve del cuore di Dio.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Questo dispone san Francesco di Sales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ad abbracciare qualunque dettaglio 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che la sequenza di eventi e circostanze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gli presenta davanti giorno per giorno. </a:t>
            </a:r>
          </a:p>
          <a:p>
            <a:pPr algn="r">
              <a:lnSpc>
                <a:spcPts val="28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Non ha </a:t>
            </a:r>
            <a:r>
              <a:rPr lang="it-IT" b="1" dirty="0">
                <a:latin typeface="Cooper Md BT" panose="0208060305030B020404" pitchFamily="18" charset="0"/>
              </a:rPr>
              <a:t>“nulla da chiedere e nulla da rifiutare”</a:t>
            </a:r>
          </a:p>
          <a:p>
            <a:pPr algn="r">
              <a:lnSpc>
                <a:spcPts val="28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¢"/>
            </a:pPr>
            <a:r>
              <a:rPr lang="it-IT" dirty="0">
                <a:latin typeface="Cooper Md BT" panose="0208060305030B020404" pitchFamily="18" charset="0"/>
              </a:rPr>
              <a:t>perché sa di essere in ogni caso </a:t>
            </a:r>
            <a:br>
              <a:rPr lang="it-IT" dirty="0">
                <a:latin typeface="Cooper Md BT" panose="0208060305030B020404" pitchFamily="18" charset="0"/>
              </a:rPr>
            </a:br>
            <a:r>
              <a:rPr lang="it-IT" dirty="0">
                <a:latin typeface="Cooper Md BT" panose="0208060305030B020404" pitchFamily="18" charset="0"/>
              </a:rPr>
              <a:t>nelle mani di Dio.</a:t>
            </a:r>
          </a:p>
        </p:txBody>
      </p:sp>
    </p:spTree>
    <p:extLst>
      <p:ext uri="{BB962C8B-B14F-4D97-AF65-F5344CB8AC3E}">
        <p14:creationId xmlns:p14="http://schemas.microsoft.com/office/powerpoint/2010/main" val="22224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" grpId="0" uiExpand="1" build="p"/>
    </p:bldLst>
  </p:timing>
</p:sld>
</file>

<file path=ppt/theme/theme1.xml><?xml version="1.0" encoding="utf-8"?>
<a:theme xmlns:a="http://schemas.openxmlformats.org/drawingml/2006/main" name="LeafVTI">
  <a:themeElements>
    <a:clrScheme name="AnalogousFromLightSeedRightStep">
      <a:dk1>
        <a:srgbClr val="000000"/>
      </a:dk1>
      <a:lt1>
        <a:srgbClr val="FFFFFF"/>
      </a:lt1>
      <a:dk2>
        <a:srgbClr val="412438"/>
      </a:dk2>
      <a:lt2>
        <a:srgbClr val="E8E8E2"/>
      </a:lt2>
      <a:accent1>
        <a:srgbClr val="908CD0"/>
      </a:accent1>
      <a:accent2>
        <a:srgbClr val="9B73C6"/>
      </a:accent2>
      <a:accent3>
        <a:srgbClr val="C98CD0"/>
      </a:accent3>
      <a:accent4>
        <a:srgbClr val="C673AC"/>
      </a:accent4>
      <a:accent5>
        <a:srgbClr val="D08C9F"/>
      </a:accent5>
      <a:accent6>
        <a:srgbClr val="C67F73"/>
      </a:accent6>
      <a:hlink>
        <a:srgbClr val="838651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1244</Words>
  <Application>Microsoft Office PowerPoint</Application>
  <PresentationFormat>Personalizzato</PresentationFormat>
  <Paragraphs>123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American Captain Eternal</vt:lpstr>
      <vt:lpstr>Arial</vt:lpstr>
      <vt:lpstr>Avenir Next LT Pro Light</vt:lpstr>
      <vt:lpstr>Bookman Old Style</vt:lpstr>
      <vt:lpstr>Cooper Md BT</vt:lpstr>
      <vt:lpstr>FrankGoth BT</vt:lpstr>
      <vt:lpstr>Franklin Gothic Demi</vt:lpstr>
      <vt:lpstr>Times New Roman</vt:lpstr>
      <vt:lpstr>Wingdings</vt:lpstr>
      <vt:lpstr>LeafVTI</vt:lpstr>
      <vt:lpstr>Calendario 2022</vt:lpstr>
      <vt:lpstr>Gennaio</vt:lpstr>
      <vt:lpstr>FEBBRAIO</vt:lpstr>
      <vt:lpstr>MARZO</vt:lpstr>
      <vt:lpstr>APRILE</vt:lpstr>
      <vt:lpstr>MAGGIO</vt:lpstr>
      <vt:lpstr>GIUGNO</vt:lpstr>
      <vt:lpstr>LUGLIO</vt:lpstr>
      <vt:lpstr>AGOSTO</vt:lpstr>
      <vt:lpstr>SETTEMBRE</vt:lpstr>
      <vt:lpstr>OTTOBRE</vt:lpstr>
      <vt:lpstr>NOVEMBRE</vt:lpstr>
      <vt:lpstr>DICEMBRE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18</cp:revision>
  <dcterms:created xsi:type="dcterms:W3CDTF">2022-07-16T14:19:39Z</dcterms:created>
  <dcterms:modified xsi:type="dcterms:W3CDTF">2022-07-20T17:26:26Z</dcterms:modified>
</cp:coreProperties>
</file>